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59" r:id="rId5"/>
    <p:sldId id="269" r:id="rId6"/>
    <p:sldId id="288" r:id="rId7"/>
    <p:sldId id="271" r:id="rId8"/>
    <p:sldId id="273" r:id="rId9"/>
    <p:sldId id="272" r:id="rId10"/>
    <p:sldId id="290" r:id="rId11"/>
    <p:sldId id="274" r:id="rId12"/>
    <p:sldId id="275" r:id="rId13"/>
    <p:sldId id="276" r:id="rId14"/>
    <p:sldId id="293" r:id="rId15"/>
    <p:sldId id="300" r:id="rId16"/>
    <p:sldId id="278" r:id="rId17"/>
    <p:sldId id="291" r:id="rId18"/>
    <p:sldId id="292" r:id="rId19"/>
    <p:sldId id="279" r:id="rId20"/>
    <p:sldId id="294" r:id="rId21"/>
    <p:sldId id="280" r:id="rId22"/>
    <p:sldId id="295" r:id="rId23"/>
    <p:sldId id="296" r:id="rId24"/>
    <p:sldId id="281" r:id="rId25"/>
    <p:sldId id="268" r:id="rId26"/>
    <p:sldId id="282" r:id="rId27"/>
    <p:sldId id="283" r:id="rId28"/>
    <p:sldId id="284" r:id="rId29"/>
    <p:sldId id="285" r:id="rId30"/>
    <p:sldId id="286" r:id="rId31"/>
    <p:sldId id="299" r:id="rId32"/>
    <p:sldId id="287" r:id="rId33"/>
    <p:sldId id="302" r:id="rId34"/>
    <p:sldId id="303" r:id="rId35"/>
    <p:sldId id="304" r:id="rId36"/>
    <p:sldId id="305" r:id="rId37"/>
    <p:sldId id="306" r:id="rId38"/>
    <p:sldId id="301" r:id="rId39"/>
    <p:sldId id="261" r:id="rId40"/>
    <p:sldId id="307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88A"/>
    <a:srgbClr val="184E68"/>
    <a:srgbClr val="57CA85"/>
    <a:srgbClr val="333F70"/>
    <a:srgbClr val="00A520"/>
    <a:srgbClr val="003A0B"/>
    <a:srgbClr val="1A3353"/>
    <a:srgbClr val="F4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1" autoAdjust="0"/>
    <p:restoredTop sz="96340" autoAdjust="0"/>
  </p:normalViewPr>
  <p:slideViewPr>
    <p:cSldViewPr snapToGrid="0">
      <p:cViewPr>
        <p:scale>
          <a:sx n="120" d="100"/>
          <a:sy n="120" d="100"/>
        </p:scale>
        <p:origin x="67" y="11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D0096-A781-4FB1-9423-835E74E26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A2B738-5D71-48B6-B388-B7E9897BB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DBC403-7AE3-483B-B56E-B41128FA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902F97-44E0-4875-9151-09E401FE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72E11C-80D1-4D72-9606-842B1150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72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EC67E6-F138-4D20-9859-0A15B7C0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49BC18A-F887-4453-9A80-3C47DF406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DBFBAE-A969-4634-98D4-88F8A2F1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5D6FFB-D74A-46D9-816C-E7C99A6F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A3C0AE-F402-4E0A-A3EF-CCCC280C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49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7A2D8A-7661-449E-ADE2-7587E3171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69C1CF-D26E-4451-A766-685D245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761003-3AC2-4727-9275-E22F8163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327175-E550-4D6E-BFCE-6C7B8EC19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336414-4134-419F-B3E8-89FF4BBE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26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9EDAE-B011-42DE-BD5A-62B9388F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A75F1A-11E9-4E79-9EAA-9AD8A7B15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69E636-E08B-4CCF-9420-5FB92B6C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646B7D-7B4B-4A1A-A2F3-F1D98100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F0C2F8-7393-46B0-B6EC-3FDCC2DE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61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F1FD2-02ED-4B97-9993-EEC4B621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8E334C-D26D-4494-AD00-0756A66BD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719DD6-FF93-4AA1-97A2-79EE621D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4F0092-3D64-4509-A066-F3730357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0FFACA-AF68-4EBC-A049-675E4172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69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67CA5-AF10-4965-83A4-60DCB4AF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F02ADB-AAEA-4811-A2DC-0F8EF5756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378091-2828-41CA-A035-658405681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80624B-7622-433D-B459-E866A2CA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91E6ED-9F4A-40B8-93B9-5DB4215A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F948AD-6871-4E38-952F-45B8EA8D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461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35ECD-C40E-48E0-A108-C3805B21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159607-4B8F-45DC-AE29-C2C8C6536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AB1548-523C-4428-95F5-F7FCB1E76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DB1B311-736E-4FBD-BE7A-5747D7D9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E93EC71-F563-4136-8D84-D671E3FE3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4529E5A-16AF-4673-812D-5102440A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BC5242-868A-4EF5-AC2F-0BFBC117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AB4555A-44FC-4077-A145-B1DB2FF7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26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6730F-17E0-4426-9F10-36F65107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7695D96-6231-46AE-8C44-FAA156F5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A831CEC-0E7D-4F8A-8BC8-89A855AA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9D751-2AD8-43C8-9591-E593F37C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17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88DFD5-6F57-4767-85E5-71F28199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C70F982-1D67-4193-86BA-EF47A0BED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0292EC-FF37-4465-93FB-E86CEFC5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56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19E6FF-10EE-473A-9695-4B813782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0B2417-D685-4E11-8805-1FA3465A0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041497-841E-4D1F-A169-84A1E5AD1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3C92AE-4506-4499-8BD5-0427FEB8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C3058E-FEA7-43BA-89FF-5F009696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A228A4-7829-4FF1-AC0E-9237966E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4B2FD-9143-4142-8E36-B8C5C93E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9672C0-E561-4C46-800E-47553DDA3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2D8320-9D2C-462D-B669-9643ED29E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40AC6B-7B52-432E-82AC-89FC549F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96F9F0-80DF-4BC5-AA6B-77FA6F68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62C45D-7EBC-4450-B7BE-2FDD6415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03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5E689-2910-45F4-9591-C53B589EF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8DBDD4-C01F-4C22-8B12-6221A2A1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6B9E93-3DAE-467C-B543-6E39A4A00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BB27F-B268-494F-AB55-A6DD6BE23A58}" type="datetimeFigureOut">
              <a:rPr lang="ru-RU" smtClean="0"/>
              <a:t>15.11.2025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570698-5D20-4D6D-B47E-438DEAB7C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BD583E-AD14-467B-986D-ED03FB745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E5759-D3CB-4513-BBB3-EABA04A99F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70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55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56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57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59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2.png"/><Relationship Id="rId5" Type="http://schemas.openxmlformats.org/officeDocument/2006/relationships/image" Target="../media/image10.png"/><Relationship Id="rId10" Type="http://schemas.openxmlformats.org/officeDocument/2006/relationships/image" Target="../media/image62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64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65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66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67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microsoft.com/office/2017/06/relationships/model3d" Target="../media/model3d1.glb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8.svg"/><Relationship Id="rId1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.png"/><Relationship Id="rId12" Type="http://schemas.openxmlformats.org/officeDocument/2006/relationships/image" Target="../media/image42.png"/><Relationship Id="rId17" Type="http://schemas.microsoft.com/office/2017/06/relationships/model3d" Target="../media/model3d2.glb"/><Relationship Id="rId2" Type="http://schemas.openxmlformats.org/officeDocument/2006/relationships/image" Target="../media/image51.png"/><Relationship Id="rId16" Type="http://schemas.openxmlformats.org/officeDocument/2006/relationships/image" Target="../media/image72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11.png"/><Relationship Id="rId5" Type="http://schemas.openxmlformats.org/officeDocument/2006/relationships/image" Target="../media/image70.png"/><Relationship Id="rId15" Type="http://schemas.openxmlformats.org/officeDocument/2006/relationships/image" Target="../media/image72.png"/><Relationship Id="rId10" Type="http://schemas.openxmlformats.org/officeDocument/2006/relationships/image" Target="../media/image10.png"/><Relationship Id="rId19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9.png"/><Relationship Id="rId14" Type="http://schemas.microsoft.com/office/2017/06/relationships/model3d" Target="../media/model3d1.glb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1.svg"/><Relationship Id="rId18" Type="http://schemas.microsoft.com/office/2017/06/relationships/model3d" Target="../media/model3d2.glb"/><Relationship Id="rId3" Type="http://schemas.openxmlformats.org/officeDocument/2006/relationships/image" Target="../media/image74.png"/><Relationship Id="rId21" Type="http://schemas.openxmlformats.org/officeDocument/2006/relationships/image" Target="../media/image41.png"/><Relationship Id="rId7" Type="http://schemas.openxmlformats.org/officeDocument/2006/relationships/image" Target="../media/image7.png"/><Relationship Id="rId12" Type="http://schemas.openxmlformats.org/officeDocument/2006/relationships/image" Target="../media/image42.png"/><Relationship Id="rId17" Type="http://schemas.openxmlformats.org/officeDocument/2006/relationships/image" Target="../media/image75.png"/><Relationship Id="rId2" Type="http://schemas.openxmlformats.org/officeDocument/2006/relationships/image" Target="../media/image51.png"/><Relationship Id="rId16" Type="http://schemas.openxmlformats.org/officeDocument/2006/relationships/image" Target="../media/image75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11.png"/><Relationship Id="rId5" Type="http://schemas.openxmlformats.org/officeDocument/2006/relationships/image" Target="../media/image70.png"/><Relationship Id="rId15" Type="http://schemas.microsoft.com/office/2017/06/relationships/model3d" Target="../media/model3d1.glb"/><Relationship Id="rId10" Type="http://schemas.openxmlformats.org/officeDocument/2006/relationships/image" Target="../media/image10.png"/><Relationship Id="rId19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9.png"/><Relationship Id="rId14" Type="http://schemas.openxmlformats.org/officeDocument/2006/relationships/image" Target="../media/image3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6.png"/><Relationship Id="rId5" Type="http://schemas.openxmlformats.org/officeDocument/2006/relationships/image" Target="../media/image9.png"/><Relationship Id="rId10" Type="http://schemas.microsoft.com/office/2017/06/relationships/model3d" Target="../media/model3d2.glb"/><Relationship Id="rId4" Type="http://schemas.openxmlformats.org/officeDocument/2006/relationships/image" Target="../media/image8.png"/><Relationship Id="rId9" Type="http://schemas.openxmlformats.org/officeDocument/2006/relationships/image" Target="../media/image71.svg"/><Relationship Id="rId1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78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6.png"/><Relationship Id="rId5" Type="http://schemas.openxmlformats.org/officeDocument/2006/relationships/image" Target="../media/image10.png"/><Relationship Id="rId15" Type="http://schemas.openxmlformats.org/officeDocument/2006/relationships/image" Target="../media/image79.png"/><Relationship Id="rId10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microsoft.com/office/2017/06/relationships/model3d" Target="../media/model3d2.glb"/><Relationship Id="rId1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0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6.png"/><Relationship Id="rId5" Type="http://schemas.openxmlformats.org/officeDocument/2006/relationships/image" Target="../media/image10.png"/><Relationship Id="rId1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microsoft.com/office/2017/06/relationships/model3d" Target="../media/model3d2.glb"/><Relationship Id="rId1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2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6.png"/><Relationship Id="rId5" Type="http://schemas.openxmlformats.org/officeDocument/2006/relationships/image" Target="../media/image10.png"/><Relationship Id="rId1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microsoft.com/office/2017/06/relationships/model3d" Target="../media/model3d2.glb"/><Relationship Id="rId1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4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6.png"/><Relationship Id="rId5" Type="http://schemas.openxmlformats.org/officeDocument/2006/relationships/image" Target="../media/image10.png"/><Relationship Id="rId1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microsoft.com/office/2017/06/relationships/model3d" Target="../media/model3d2.glb"/><Relationship Id="rId1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7.png"/><Relationship Id="rId3" Type="http://schemas.openxmlformats.org/officeDocument/2006/relationships/image" Target="../media/image70.png"/><Relationship Id="rId7" Type="http://schemas.openxmlformats.org/officeDocument/2006/relationships/image" Target="../media/image10.png"/><Relationship Id="rId12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17/06/relationships/model3d" Target="../media/model3d2.glb"/><Relationship Id="rId5" Type="http://schemas.openxmlformats.org/officeDocument/2006/relationships/image" Target="../media/image8.png"/><Relationship Id="rId15" Type="http://schemas.openxmlformats.org/officeDocument/2006/relationships/image" Target="../media/image38.svg"/><Relationship Id="rId10" Type="http://schemas.openxmlformats.org/officeDocument/2006/relationships/image" Target="../media/image71.svg"/><Relationship Id="rId4" Type="http://schemas.openxmlformats.org/officeDocument/2006/relationships/image" Target="../media/image7.png"/><Relationship Id="rId9" Type="http://schemas.openxmlformats.org/officeDocument/2006/relationships/image" Target="../media/image42.png"/><Relationship Id="rId1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2.png"/><Relationship Id="rId3" Type="http://schemas.openxmlformats.org/officeDocument/2006/relationships/image" Target="../media/image70.png"/><Relationship Id="rId7" Type="http://schemas.openxmlformats.org/officeDocument/2006/relationships/image" Target="../media/image10.png"/><Relationship Id="rId12" Type="http://schemas.openxmlformats.org/officeDocument/2006/relationships/image" Target="../media/image41.png"/><Relationship Id="rId2" Type="http://schemas.openxmlformats.org/officeDocument/2006/relationships/image" Target="../media/image8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8.png"/><Relationship Id="rId5" Type="http://schemas.openxmlformats.org/officeDocument/2006/relationships/image" Target="../media/image8.png"/><Relationship Id="rId15" Type="http://schemas.openxmlformats.org/officeDocument/2006/relationships/image" Target="../media/image89.png"/><Relationship Id="rId10" Type="http://schemas.openxmlformats.org/officeDocument/2006/relationships/image" Target="../media/image88.png"/><Relationship Id="rId4" Type="http://schemas.openxmlformats.org/officeDocument/2006/relationships/image" Target="../media/image7.png"/><Relationship Id="rId9" Type="http://schemas.microsoft.com/office/2017/06/relationships/model3d" Target="../media/model3d2.glb"/><Relationship Id="rId1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3" Type="http://schemas.openxmlformats.org/officeDocument/2006/relationships/image" Target="../media/image8.png"/><Relationship Id="rId7" Type="http://schemas.microsoft.com/office/2017/06/relationships/model3d" Target="../media/model3d2.glb"/><Relationship Id="rId12" Type="http://schemas.openxmlformats.org/officeDocument/2006/relationships/image" Target="../media/image3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2.png"/><Relationship Id="rId5" Type="http://schemas.openxmlformats.org/officeDocument/2006/relationships/image" Target="../media/image10.png"/><Relationship Id="rId15" Type="http://schemas.openxmlformats.org/officeDocument/2006/relationships/image" Target="../media/image92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88.png"/><Relationship Id="rId1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3" Type="http://schemas.openxmlformats.org/officeDocument/2006/relationships/image" Target="../media/image8.png"/><Relationship Id="rId7" Type="http://schemas.microsoft.com/office/2017/06/relationships/model3d" Target="../media/model3d2.glb"/><Relationship Id="rId12" Type="http://schemas.openxmlformats.org/officeDocument/2006/relationships/image" Target="../media/image38.svg"/><Relationship Id="rId17" Type="http://schemas.openxmlformats.org/officeDocument/2006/relationships/image" Target="../media/image94.png"/><Relationship Id="rId2" Type="http://schemas.openxmlformats.org/officeDocument/2006/relationships/image" Target="../media/image7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2.png"/><Relationship Id="rId5" Type="http://schemas.openxmlformats.org/officeDocument/2006/relationships/image" Target="../media/image10.png"/><Relationship Id="rId15" Type="http://schemas.openxmlformats.org/officeDocument/2006/relationships/image" Target="../media/image92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88.png"/><Relationship Id="rId1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3" Type="http://schemas.openxmlformats.org/officeDocument/2006/relationships/image" Target="../media/image70.png"/><Relationship Id="rId7" Type="http://schemas.openxmlformats.org/officeDocument/2006/relationships/image" Target="../media/image9.png"/><Relationship Id="rId12" Type="http://schemas.openxmlformats.org/officeDocument/2006/relationships/image" Target="../media/image8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88.png"/><Relationship Id="rId5" Type="http://schemas.openxmlformats.org/officeDocument/2006/relationships/image" Target="../media/image7.png"/><Relationship Id="rId15" Type="http://schemas.openxmlformats.org/officeDocument/2006/relationships/image" Target="../media/image38.svg"/><Relationship Id="rId10" Type="http://schemas.microsoft.com/office/2017/06/relationships/model3d" Target="../media/model3d2.glb"/><Relationship Id="rId4" Type="http://schemas.openxmlformats.org/officeDocument/2006/relationships/image" Target="../media/image96.png"/><Relationship Id="rId9" Type="http://schemas.openxmlformats.org/officeDocument/2006/relationships/image" Target="../media/image11.png"/><Relationship Id="rId1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2.png"/><Relationship Id="rId3" Type="http://schemas.openxmlformats.org/officeDocument/2006/relationships/image" Target="../media/image70.png"/><Relationship Id="rId7" Type="http://schemas.openxmlformats.org/officeDocument/2006/relationships/image" Target="../media/image10.png"/><Relationship Id="rId12" Type="http://schemas.openxmlformats.org/officeDocument/2006/relationships/image" Target="../media/image4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8.png"/><Relationship Id="rId5" Type="http://schemas.openxmlformats.org/officeDocument/2006/relationships/image" Target="../media/image8.png"/><Relationship Id="rId15" Type="http://schemas.openxmlformats.org/officeDocument/2006/relationships/image" Target="../media/image98.png"/><Relationship Id="rId10" Type="http://schemas.openxmlformats.org/officeDocument/2006/relationships/image" Target="../media/image88.png"/><Relationship Id="rId4" Type="http://schemas.openxmlformats.org/officeDocument/2006/relationships/image" Target="../media/image7.png"/><Relationship Id="rId9" Type="http://schemas.microsoft.com/office/2017/06/relationships/model3d" Target="../media/model3d2.glb"/><Relationship Id="rId14" Type="http://schemas.openxmlformats.org/officeDocument/2006/relationships/image" Target="../media/image3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2.png"/><Relationship Id="rId3" Type="http://schemas.openxmlformats.org/officeDocument/2006/relationships/image" Target="../media/image70.png"/><Relationship Id="rId7" Type="http://schemas.openxmlformats.org/officeDocument/2006/relationships/image" Target="../media/image10.png"/><Relationship Id="rId12" Type="http://schemas.openxmlformats.org/officeDocument/2006/relationships/image" Target="../media/image4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8.png"/><Relationship Id="rId5" Type="http://schemas.openxmlformats.org/officeDocument/2006/relationships/image" Target="../media/image8.png"/><Relationship Id="rId15" Type="http://schemas.openxmlformats.org/officeDocument/2006/relationships/image" Target="../media/image100.png"/><Relationship Id="rId10" Type="http://schemas.openxmlformats.org/officeDocument/2006/relationships/image" Target="../media/image88.png"/><Relationship Id="rId4" Type="http://schemas.openxmlformats.org/officeDocument/2006/relationships/image" Target="../media/image7.png"/><Relationship Id="rId9" Type="http://schemas.microsoft.com/office/2017/06/relationships/model3d" Target="../media/model3d2.glb"/><Relationship Id="rId1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02.png"/><Relationship Id="rId18" Type="http://schemas.openxmlformats.org/officeDocument/2006/relationships/image" Target="../media/image105.svg"/><Relationship Id="rId26" Type="http://schemas.openxmlformats.org/officeDocument/2006/relationships/image" Target="../media/image107.png"/><Relationship Id="rId3" Type="http://schemas.openxmlformats.org/officeDocument/2006/relationships/image" Target="../media/image70.png"/><Relationship Id="rId21" Type="http://schemas.openxmlformats.org/officeDocument/2006/relationships/image" Target="../media/image106.png"/><Relationship Id="rId7" Type="http://schemas.openxmlformats.org/officeDocument/2006/relationships/image" Target="../media/image10.png"/><Relationship Id="rId12" Type="http://schemas.openxmlformats.org/officeDocument/2006/relationships/image" Target="../media/image38.svg"/><Relationship Id="rId17" Type="http://schemas.openxmlformats.org/officeDocument/2006/relationships/image" Target="../media/image104.png"/><Relationship Id="rId25" Type="http://schemas.openxmlformats.org/officeDocument/2006/relationships/image" Target="../media/image88.png"/><Relationship Id="rId2" Type="http://schemas.openxmlformats.org/officeDocument/2006/relationships/image" Target="../media/image101.png"/><Relationship Id="rId16" Type="http://schemas.openxmlformats.org/officeDocument/2006/relationships/image" Target="../media/image103.svg"/><Relationship Id="rId20" Type="http://schemas.openxmlformats.org/officeDocument/2006/relationships/image" Target="../media/image107.svg"/><Relationship Id="rId29" Type="http://schemas.openxmlformats.org/officeDocument/2006/relationships/image" Target="../media/image1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1.png"/><Relationship Id="rId24" Type="http://schemas.openxmlformats.org/officeDocument/2006/relationships/image" Target="../media/image88.png"/><Relationship Id="rId5" Type="http://schemas.openxmlformats.org/officeDocument/2006/relationships/image" Target="../media/image8.png"/><Relationship Id="rId15" Type="http://schemas.openxmlformats.org/officeDocument/2006/relationships/image" Target="../media/image103.png"/><Relationship Id="rId23" Type="http://schemas.microsoft.com/office/2017/06/relationships/model3d" Target="../media/model3d2.glb"/><Relationship Id="rId28" Type="http://schemas.openxmlformats.org/officeDocument/2006/relationships/image" Target="../media/image109.png"/><Relationship Id="rId10" Type="http://schemas.openxmlformats.org/officeDocument/2006/relationships/image" Target="../media/image71.svg"/><Relationship Id="rId19" Type="http://schemas.openxmlformats.org/officeDocument/2006/relationships/image" Target="../media/image105.png"/><Relationship Id="rId4" Type="http://schemas.openxmlformats.org/officeDocument/2006/relationships/image" Target="../media/image7.png"/><Relationship Id="rId9" Type="http://schemas.openxmlformats.org/officeDocument/2006/relationships/image" Target="../media/image42.png"/><Relationship Id="rId14" Type="http://schemas.openxmlformats.org/officeDocument/2006/relationships/image" Target="../media/image101.svg"/><Relationship Id="rId22" Type="http://schemas.openxmlformats.org/officeDocument/2006/relationships/image" Target="../media/image109.svg"/><Relationship Id="rId27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8.png"/><Relationship Id="rId18" Type="http://schemas.openxmlformats.org/officeDocument/2006/relationships/image" Target="../media/image41.png"/><Relationship Id="rId26" Type="http://schemas.openxmlformats.org/officeDocument/2006/relationships/image" Target="../media/image109.png"/><Relationship Id="rId3" Type="http://schemas.openxmlformats.org/officeDocument/2006/relationships/image" Target="../media/image101.svg"/><Relationship Id="rId21" Type="http://schemas.microsoft.com/office/2017/06/relationships/model3d" Target="../media/model3d2.glb"/><Relationship Id="rId7" Type="http://schemas.openxmlformats.org/officeDocument/2006/relationships/image" Target="../media/image105.svg"/><Relationship Id="rId12" Type="http://schemas.openxmlformats.org/officeDocument/2006/relationships/image" Target="../media/image7.png"/><Relationship Id="rId17" Type="http://schemas.openxmlformats.org/officeDocument/2006/relationships/image" Target="../media/image107.png"/><Relationship Id="rId25" Type="http://schemas.openxmlformats.org/officeDocument/2006/relationships/image" Target="../media/image70.png"/><Relationship Id="rId2" Type="http://schemas.openxmlformats.org/officeDocument/2006/relationships/image" Target="../media/image102.png"/><Relationship Id="rId16" Type="http://schemas.openxmlformats.org/officeDocument/2006/relationships/image" Target="../media/image11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24" Type="http://schemas.openxmlformats.org/officeDocument/2006/relationships/image" Target="../media/image101.png"/><Relationship Id="rId5" Type="http://schemas.openxmlformats.org/officeDocument/2006/relationships/image" Target="../media/image103.svg"/><Relationship Id="rId15" Type="http://schemas.openxmlformats.org/officeDocument/2006/relationships/image" Target="../media/image10.png"/><Relationship Id="rId23" Type="http://schemas.openxmlformats.org/officeDocument/2006/relationships/image" Target="../media/image110.png"/><Relationship Id="rId28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42.png"/><Relationship Id="rId4" Type="http://schemas.openxmlformats.org/officeDocument/2006/relationships/image" Target="../media/image103.png"/><Relationship Id="rId9" Type="http://schemas.openxmlformats.org/officeDocument/2006/relationships/image" Target="../media/image107.svg"/><Relationship Id="rId14" Type="http://schemas.openxmlformats.org/officeDocument/2006/relationships/image" Target="../media/image9.png"/><Relationship Id="rId22" Type="http://schemas.openxmlformats.org/officeDocument/2006/relationships/image" Target="../media/image110.png"/><Relationship Id="rId27" Type="http://schemas.openxmlformats.org/officeDocument/2006/relationships/image" Target="../media/image113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12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4.sv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21" Type="http://schemas.microsoft.com/office/2017/06/relationships/model3d" Target="../media/model3d2.glb"/><Relationship Id="rId7" Type="http://schemas.openxmlformats.org/officeDocument/2006/relationships/image" Target="../media/image41.png"/><Relationship Id="rId25" Type="http://schemas.openxmlformats.org/officeDocument/2006/relationships/image" Target="../media/image70.png"/><Relationship Id="rId2" Type="http://schemas.openxmlformats.org/officeDocument/2006/relationships/image" Target="../media/image7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24" Type="http://schemas.openxmlformats.org/officeDocument/2006/relationships/image" Target="../media/image101.png"/><Relationship Id="rId5" Type="http://schemas.openxmlformats.org/officeDocument/2006/relationships/image" Target="../media/image10.png"/><Relationship Id="rId23" Type="http://schemas.openxmlformats.org/officeDocument/2006/relationships/image" Target="../media/image110.png"/><Relationship Id="rId4" Type="http://schemas.openxmlformats.org/officeDocument/2006/relationships/image" Target="../media/image9.png"/><Relationship Id="rId22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3.png"/><Relationship Id="rId21" Type="http://schemas.openxmlformats.org/officeDocument/2006/relationships/image" Target="../media/image30.png"/><Relationship Id="rId34" Type="http://schemas.openxmlformats.org/officeDocument/2006/relationships/image" Target="../media/image14.png"/><Relationship Id="rId42" Type="http://schemas.openxmlformats.org/officeDocument/2006/relationships/image" Target="../media/image45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12.png"/><Relationship Id="rId37" Type="http://schemas.openxmlformats.org/officeDocument/2006/relationships/image" Target="../media/image38.svg"/><Relationship Id="rId40" Type="http://schemas.openxmlformats.org/officeDocument/2006/relationships/image" Target="../media/image43.png"/><Relationship Id="rId5" Type="http://schemas.openxmlformats.org/officeDocument/2006/relationships/image" Target="../media/image10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15.png"/><Relationship Id="rId43" Type="http://schemas.openxmlformats.org/officeDocument/2006/relationships/image" Target="../media/image41.png"/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13.png"/><Relationship Id="rId38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18.png"/><Relationship Id="rId26" Type="http://schemas.openxmlformats.org/officeDocument/2006/relationships/image" Target="../media/image25.png"/><Relationship Id="rId39" Type="http://schemas.openxmlformats.org/officeDocument/2006/relationships/image" Target="../media/image39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7.png"/><Relationship Id="rId7" Type="http://schemas.openxmlformats.org/officeDocument/2006/relationships/image" Target="../media/image11.png"/><Relationship Id="rId2" Type="http://schemas.openxmlformats.org/officeDocument/2006/relationships/image" Target="../media/image45.png"/><Relationship Id="rId16" Type="http://schemas.openxmlformats.org/officeDocument/2006/relationships/image" Target="../media/image46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5" Type="http://schemas.openxmlformats.org/officeDocument/2006/relationships/image" Target="../media/image9.png"/><Relationship Id="rId15" Type="http://schemas.openxmlformats.org/officeDocument/2006/relationships/image" Target="../media/image46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6.png"/><Relationship Id="rId10" Type="http://schemas.openxmlformats.org/officeDocument/2006/relationships/image" Target="../media/image14.png"/><Relationship Id="rId19" Type="http://schemas.openxmlformats.org/officeDocument/2006/relationships/image" Target="../media/image14.svg"/><Relationship Id="rId31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microsoft.com/office/2017/06/relationships/model3d" Target="../media/model3d1.glb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5.png"/><Relationship Id="rId43" Type="http://schemas.openxmlformats.org/officeDocument/2006/relationships/image" Target="../media/image41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42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microsoft.com/office/2017/06/relationships/model3d" Target="../media/model3d1.glb"/><Relationship Id="rId21" Type="http://schemas.openxmlformats.org/officeDocument/2006/relationships/image" Target="../media/image25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image" Target="../media/image11.png"/><Relationship Id="rId2" Type="http://schemas.openxmlformats.org/officeDocument/2006/relationships/image" Target="../media/image45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4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34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4.sv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1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8.png"/><Relationship Id="rId38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8.png"/><Relationship Id="rId5" Type="http://schemas.openxmlformats.org/officeDocument/2006/relationships/image" Target="../media/image9.png"/><Relationship Id="rId10" Type="http://schemas.microsoft.com/office/2017/06/relationships/model3d" Target="../media/model3d1.glb"/><Relationship Id="rId4" Type="http://schemas.openxmlformats.org/officeDocument/2006/relationships/image" Target="../media/image8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0.png"/><Relationship Id="rId5" Type="http://schemas.openxmlformats.org/officeDocument/2006/relationships/image" Target="../media/image9.png"/><Relationship Id="rId15" Type="http://schemas.openxmlformats.org/officeDocument/2006/relationships/image" Target="../media/image52.png"/><Relationship Id="rId10" Type="http://schemas.microsoft.com/office/2017/06/relationships/model3d" Target="../media/model3d1.glb"/><Relationship Id="rId4" Type="http://schemas.openxmlformats.org/officeDocument/2006/relationships/image" Target="../media/image8.png"/><Relationship Id="rId9" Type="http://schemas.openxmlformats.org/officeDocument/2006/relationships/image" Target="../media/image38.sv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194A186-895F-4747-ACE2-73B9FECF84D3}"/>
              </a:ext>
            </a:extLst>
          </p:cNvPr>
          <p:cNvGrpSpPr/>
          <p:nvPr/>
        </p:nvGrpSpPr>
        <p:grpSpPr>
          <a:xfrm>
            <a:off x="4179316" y="5672667"/>
            <a:ext cx="4069334" cy="1146738"/>
            <a:chOff x="4068700" y="5531211"/>
            <a:chExt cx="4069334" cy="1146738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34FF7211-D044-4975-800F-08FE7994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55279"/>
              <a:ext cx="842352" cy="842352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F3ECD53-AB94-45B0-A4E8-D0813E75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30872"/>
              <a:ext cx="902236" cy="902236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E6BE411C-A448-4E4B-AD23-DD56AD00C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518" y="5843220"/>
              <a:ext cx="822513" cy="521474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B03FAE82-4043-44A5-88A2-8970D1A3E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31211"/>
              <a:ext cx="1146738" cy="1146738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A6B15AE-B1B1-46F7-89FF-3B7798305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91" y="1185333"/>
            <a:ext cx="7873817" cy="400439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D7396F-BF9E-4E37-B8AF-04D80B78F171}"/>
              </a:ext>
            </a:extLst>
          </p:cNvPr>
          <p:cNvSpPr txBox="1"/>
          <p:nvPr/>
        </p:nvSpPr>
        <p:spPr>
          <a:xfrm>
            <a:off x="14963223" y="4098309"/>
            <a:ext cx="114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Click</a:t>
            </a:r>
            <a:endParaRPr lang="ru-RU" sz="1200" b="1" dirty="0">
              <a:latin typeface="MS Reference Sans Serif" panose="020B060403050404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E0457B-E5FC-47F5-84DF-504C54CA1601}"/>
              </a:ext>
            </a:extLst>
          </p:cNvPr>
          <p:cNvSpPr txBox="1"/>
          <p:nvPr/>
        </p:nvSpPr>
        <p:spPr>
          <a:xfrm>
            <a:off x="12515736" y="3959743"/>
            <a:ext cx="100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7A88A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Miss</a:t>
            </a:r>
            <a:endParaRPr lang="ru-RU" sz="2000" dirty="0">
              <a:solidFill>
                <a:srgbClr val="27A88A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9E1EDEDD-EF2A-4245-8449-FD3ED8229331}"/>
              </a:ext>
            </a:extLst>
          </p:cNvPr>
          <p:cNvSpPr/>
          <p:nvPr/>
        </p:nvSpPr>
        <p:spPr>
          <a:xfrm>
            <a:off x="15538371" y="4539600"/>
            <a:ext cx="18000" cy="7200"/>
          </a:xfrm>
          <a:prstGeom prst="rect">
            <a:avLst/>
          </a:prstGeom>
          <a:solidFill>
            <a:srgbClr val="27A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8C5C15B-16FD-4393-8A48-0DE7D5D2A958}"/>
              </a:ext>
            </a:extLst>
          </p:cNvPr>
          <p:cNvSpPr/>
          <p:nvPr/>
        </p:nvSpPr>
        <p:spPr>
          <a:xfrm>
            <a:off x="15538371" y="4539600"/>
            <a:ext cx="18000" cy="7200"/>
          </a:xfrm>
          <a:prstGeom prst="rect">
            <a:avLst/>
          </a:prstGeom>
          <a:solidFill>
            <a:srgbClr val="27A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E4D7FCDA-A11D-4A9F-B295-30539ED4B1C7}"/>
              </a:ext>
            </a:extLst>
          </p:cNvPr>
          <p:cNvGrpSpPr/>
          <p:nvPr/>
        </p:nvGrpSpPr>
        <p:grpSpPr>
          <a:xfrm>
            <a:off x="12659887" y="1003045"/>
            <a:ext cx="2603943" cy="2629155"/>
            <a:chOff x="4866907" y="799845"/>
            <a:chExt cx="2603943" cy="2629155"/>
          </a:xfrm>
        </p:grpSpPr>
        <p:sp>
          <p:nvSpPr>
            <p:cNvPr id="51" name="Прямоугольный треугольник 50">
              <a:extLst>
                <a:ext uri="{FF2B5EF4-FFF2-40B4-BE49-F238E27FC236}">
                  <a16:creationId xmlns:a16="http://schemas.microsoft.com/office/drawing/2014/main" id="{E48434B0-1666-4AFC-9A1F-E1C6D8D29A33}"/>
                </a:ext>
              </a:extLst>
            </p:cNvPr>
            <p:cNvSpPr/>
            <p:nvPr/>
          </p:nvSpPr>
          <p:spPr>
            <a:xfrm rot="5400000">
              <a:off x="4732820" y="933933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ый треугольник 51">
              <a:extLst>
                <a:ext uri="{FF2B5EF4-FFF2-40B4-BE49-F238E27FC236}">
                  <a16:creationId xmlns:a16="http://schemas.microsoft.com/office/drawing/2014/main" id="{E742A6BD-C208-4BEA-8DC9-C54266D1BD70}"/>
                </a:ext>
              </a:extLst>
            </p:cNvPr>
            <p:cNvSpPr/>
            <p:nvPr/>
          </p:nvSpPr>
          <p:spPr>
            <a:xfrm rot="16200000">
              <a:off x="6564328" y="2522478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Прямоугольный треугольник 52">
              <a:extLst>
                <a:ext uri="{FF2B5EF4-FFF2-40B4-BE49-F238E27FC236}">
                  <a16:creationId xmlns:a16="http://schemas.microsoft.com/office/drawing/2014/main" id="{CE3B23C6-AD20-4F73-8AD8-DE076D679D04}"/>
                </a:ext>
              </a:extLst>
            </p:cNvPr>
            <p:cNvSpPr/>
            <p:nvPr/>
          </p:nvSpPr>
          <p:spPr>
            <a:xfrm>
              <a:off x="4866907" y="2656566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Прямоугольный треугольник 53">
              <a:extLst>
                <a:ext uri="{FF2B5EF4-FFF2-40B4-BE49-F238E27FC236}">
                  <a16:creationId xmlns:a16="http://schemas.microsoft.com/office/drawing/2014/main" id="{71B187E4-86C6-4800-842F-472F7522D168}"/>
                </a:ext>
              </a:extLst>
            </p:cNvPr>
            <p:cNvSpPr/>
            <p:nvPr/>
          </p:nvSpPr>
          <p:spPr>
            <a:xfrm rot="10800000">
              <a:off x="6430240" y="799846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A8107200-7E66-4380-87F9-44FB7DF22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436" y="919548"/>
              <a:ext cx="2370886" cy="2370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11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«</a:t>
            </a:r>
            <a:r>
              <a:rPr lang="ru-RU" dirty="0" err="1">
                <a:latin typeface="Arial Black" panose="020B0A04020102020204" pitchFamily="34" charset="0"/>
              </a:rPr>
              <a:t>Дашборды</a:t>
            </a:r>
            <a:r>
              <a:rPr lang="ru-RU" dirty="0">
                <a:latin typeface="Arial Black" panose="020B0A04020102020204" pitchFamily="34" charset="0"/>
              </a:rPr>
              <a:t>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262B9F-413B-4B4F-B5B1-83531AD02D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F77CE8-0054-4C8E-93F3-0271782C88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60795"/>
            <a:ext cx="8470847" cy="4261894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851FC9ED-EE0F-43A3-B7B5-E1634D182B0F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56A0C6-3073-48B6-95F4-BBD391176A98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518BAD-6141-4E1D-A96E-200E79A78471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222CC74-2274-4621-A609-F875D56BF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32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«Поля»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B20CC7C-B019-405D-94F5-95D57CB66B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0FA06F-79F8-46AA-AC1A-7FEBA4ABBC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53727"/>
            <a:ext cx="8470847" cy="4261895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645EE7B-7B2D-4315-AC0F-2D0E8A33EB55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3BF839-C658-4B11-BDD6-080792EC3B4E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34B918-9B27-47DC-9684-8B0B03E8833F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C9141E9B-56F2-4E45-9B2B-F8DA80FC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49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«Поля»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5A98ABB-0CF4-4FB8-BEA4-21035303E4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5FA7A3F-A011-4A27-86E0-EA1D9A303E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60795"/>
            <a:ext cx="8470847" cy="4261894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1E4ADEC-03D8-4728-921A-01C89E36C5D8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9C445B-FD59-40FD-9823-9DCD5801E1D9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7C4652-A54F-487F-A23E-A4BC6DF1EF48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8180F0C2-F4B0-4210-898D-F98D70A0D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25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«Поля»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D7B11A-B1B4-48C0-8403-9AB906289A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79EB26-89EF-438A-910F-A4DBF30986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53728"/>
            <a:ext cx="8470847" cy="4261894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24B1F41D-55A7-4BF6-8158-CA5759D02353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07268C-3B98-4372-A32A-C6F1859ABE89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CEAD68-BB08-49FD-B80D-4B41F33EEE15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13D81256-1967-4E70-ABBA-D5962D00E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17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«Поля»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D7B11A-B1B4-48C0-8403-9AB906289A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E0F820-3A46-4193-A0CA-C5E5F9B4F5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60795"/>
            <a:ext cx="8470847" cy="4261894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5B33020-D73F-409C-B2D8-D30A4E61B505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8F1DD1-7E35-4F69-836C-A97458D07AEF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9D4E73-BF23-4604-B523-47A9409A599E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DA752EBD-A267-4066-A030-4ACF3EAA2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6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«Поля»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D7B11A-B1B4-48C0-8403-9AB906289A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5B33020-D73F-409C-B2D8-D30A4E61B505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8F1DD1-7E35-4F69-836C-A97458D07AEF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9D4E73-BF23-4604-B523-47A9409A599E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DA752EBD-A267-4066-A030-4ACF3EAA2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662573-CDBB-4D0F-8759-543F0EC01D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291" y="1060795"/>
            <a:ext cx="8470847" cy="426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8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«Журнал культур»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CD049D0-4FC4-47AB-B8F1-925DE8F98F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C855ED-162A-4BA1-9572-13AF995AAF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60795"/>
            <a:ext cx="8470847" cy="4261894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07C5414-6139-40FA-A29D-F64E59A552AD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780806-FA2D-43DF-B7AE-580E781D119D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230B9D-3812-421A-A08B-19C2D5B4443F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A4B10194-193C-4AC4-8997-13545562C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30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8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«Журнал культур»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CD049D0-4FC4-47AB-B8F1-925DE8F98F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A3638C-C3B7-4F70-9571-C7D1E01EBC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46107"/>
            <a:ext cx="8470847" cy="4276582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182697D-7760-4D9F-9C73-4895A69D21E3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9BACE7-171C-4906-981B-0BF2B16A1E52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43A31F-CD2D-47BA-BC37-135652D69493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B02E5D30-A490-412C-93F2-52FA98DDF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8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8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«Журнал культур»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CD049D0-4FC4-47AB-B8F1-925DE8F98F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B970FE-59B6-4DF0-8BC1-8ABCE7F913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53727"/>
            <a:ext cx="8470847" cy="4268961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7F2B8A-4EA5-4AD0-B812-34DBD44A6182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2B365B-9298-4FF0-A078-5D3AB7EB9E3A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97B826-781C-4C40-8A3E-5F86C2F18457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A1D2B1F6-1536-486E-8B4C-843992314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4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8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«Калькулятор»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D605340-46B9-42BF-A8B6-2374A03CD0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4CF0505-0F8C-46FE-84D3-4CAB02BA41F3}"/>
              </a:ext>
            </a:extLst>
          </p:cNvPr>
          <p:cNvSpPr/>
          <p:nvPr/>
        </p:nvSpPr>
        <p:spPr>
          <a:xfrm>
            <a:off x="3442494" y="4146550"/>
            <a:ext cx="76200" cy="5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0496684-6B7F-4343-B343-6B77D9E7C902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446D20-399D-45A9-B4F0-9C5E5F4EA560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FD7F8A-2FF5-48B0-9D76-675EC9EEBE15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99755704-600D-4EB7-A2A3-2A3629B8D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5AE9E0D-90AC-4EAE-A103-BDAF61E10F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047" y="1060794"/>
            <a:ext cx="8450091" cy="42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4262E2C-C442-4BC1-8AA7-96C637E4521D}"/>
              </a:ext>
            </a:extLst>
          </p:cNvPr>
          <p:cNvSpPr txBox="1"/>
          <p:nvPr/>
        </p:nvSpPr>
        <p:spPr>
          <a:xfrm>
            <a:off x="5425311" y="3959743"/>
            <a:ext cx="100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7A88A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Miss</a:t>
            </a:r>
            <a:endParaRPr lang="ru-RU" sz="2000" dirty="0">
              <a:solidFill>
                <a:srgbClr val="27A88A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6FC0AD-CB35-4D54-AC22-EFECCF5B5C9E}"/>
              </a:ext>
            </a:extLst>
          </p:cNvPr>
          <p:cNvSpPr txBox="1"/>
          <p:nvPr/>
        </p:nvSpPr>
        <p:spPr>
          <a:xfrm>
            <a:off x="6326283" y="4098309"/>
            <a:ext cx="114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Click</a:t>
            </a:r>
            <a:endParaRPr lang="ru-RU" sz="1200" b="1" dirty="0">
              <a:latin typeface="MS Reference Sans Serif" panose="020B060403050404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A6B15AE-B1B1-46F7-89FF-3B7798305C2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3C6D219-EFBC-4633-96BA-D4F9C7687AF9}"/>
              </a:ext>
            </a:extLst>
          </p:cNvPr>
          <p:cNvGrpSpPr/>
          <p:nvPr/>
        </p:nvGrpSpPr>
        <p:grpSpPr>
          <a:xfrm>
            <a:off x="4866907" y="1003045"/>
            <a:ext cx="2603943" cy="2629155"/>
            <a:chOff x="4866907" y="799845"/>
            <a:chExt cx="2603943" cy="2629155"/>
          </a:xfrm>
        </p:grpSpPr>
        <p:sp>
          <p:nvSpPr>
            <p:cNvPr id="15" name="Прямоугольный треугольник 14">
              <a:extLst>
                <a:ext uri="{FF2B5EF4-FFF2-40B4-BE49-F238E27FC236}">
                  <a16:creationId xmlns:a16="http://schemas.microsoft.com/office/drawing/2014/main" id="{C967832B-8432-4644-982E-41F6A4911F4A}"/>
                </a:ext>
              </a:extLst>
            </p:cNvPr>
            <p:cNvSpPr/>
            <p:nvPr/>
          </p:nvSpPr>
          <p:spPr>
            <a:xfrm rot="5400000">
              <a:off x="4732820" y="933933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ый треугольник 15">
              <a:extLst>
                <a:ext uri="{FF2B5EF4-FFF2-40B4-BE49-F238E27FC236}">
                  <a16:creationId xmlns:a16="http://schemas.microsoft.com/office/drawing/2014/main" id="{C8BEAA89-58E0-449E-A661-5AA9A78F34BB}"/>
                </a:ext>
              </a:extLst>
            </p:cNvPr>
            <p:cNvSpPr/>
            <p:nvPr/>
          </p:nvSpPr>
          <p:spPr>
            <a:xfrm rot="16200000">
              <a:off x="6564328" y="2522478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ый треугольник 16">
              <a:extLst>
                <a:ext uri="{FF2B5EF4-FFF2-40B4-BE49-F238E27FC236}">
                  <a16:creationId xmlns:a16="http://schemas.microsoft.com/office/drawing/2014/main" id="{7C350944-F443-42F9-ACAC-F768556831CF}"/>
                </a:ext>
              </a:extLst>
            </p:cNvPr>
            <p:cNvSpPr/>
            <p:nvPr/>
          </p:nvSpPr>
          <p:spPr>
            <a:xfrm>
              <a:off x="4866907" y="2656566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Прямоугольный треугольник 17">
              <a:extLst>
                <a:ext uri="{FF2B5EF4-FFF2-40B4-BE49-F238E27FC236}">
                  <a16:creationId xmlns:a16="http://schemas.microsoft.com/office/drawing/2014/main" id="{AA8FCD23-728F-4FC8-8F69-B528841A2CA6}"/>
                </a:ext>
              </a:extLst>
            </p:cNvPr>
            <p:cNvSpPr/>
            <p:nvPr/>
          </p:nvSpPr>
          <p:spPr>
            <a:xfrm rot="10800000">
              <a:off x="6430240" y="799846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208D967-178E-46A9-B16E-8B39E6CD3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436" y="919548"/>
              <a:ext cx="2370886" cy="2370886"/>
            </a:xfrm>
            <a:prstGeom prst="rect">
              <a:avLst/>
            </a:prstGeom>
          </p:spPr>
        </p:pic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929B32A-8D1A-4C8B-9DEE-73BC6662A639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6E282688-D382-4421-BBEA-AD5C9BD9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045E25F6-020B-4678-9266-6FCB4E75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150A17F1-EFEE-4496-B291-22FC5E1F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FA55515C-56AB-45E7-AEEF-95D942667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276E3C73-2448-403F-9ED7-F61CA986825E}"/>
              </a:ext>
            </a:extLst>
          </p:cNvPr>
          <p:cNvSpPr/>
          <p:nvPr/>
        </p:nvSpPr>
        <p:spPr>
          <a:xfrm>
            <a:off x="4512062" y="4539600"/>
            <a:ext cx="1648800" cy="7200"/>
          </a:xfrm>
          <a:prstGeom prst="rect">
            <a:avLst/>
          </a:prstGeom>
          <a:solidFill>
            <a:srgbClr val="27A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C5D27A8-BEA4-4036-B51D-7E37E0D72656}"/>
              </a:ext>
            </a:extLst>
          </p:cNvPr>
          <p:cNvSpPr/>
          <p:nvPr/>
        </p:nvSpPr>
        <p:spPr>
          <a:xfrm>
            <a:off x="6160398" y="4539600"/>
            <a:ext cx="1648800" cy="7200"/>
          </a:xfrm>
          <a:prstGeom prst="rect">
            <a:avLst/>
          </a:prstGeom>
          <a:solidFill>
            <a:srgbClr val="27A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998CCA03-F59C-467D-89CB-58D17B3817ED}"/>
              </a:ext>
            </a:extLst>
          </p:cNvPr>
          <p:cNvGrpSpPr/>
          <p:nvPr/>
        </p:nvGrpSpPr>
        <p:grpSpPr>
          <a:xfrm>
            <a:off x="-2767987" y="1307415"/>
            <a:ext cx="2314576" cy="3658569"/>
            <a:chOff x="9234475" y="1307416"/>
            <a:chExt cx="2314576" cy="3658569"/>
          </a:xfrm>
        </p:grpSpPr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F828AFC4-8C61-4319-B59B-A2E395EEC018}"/>
                </a:ext>
              </a:extLst>
            </p:cNvPr>
            <p:cNvSpPr/>
            <p:nvPr/>
          </p:nvSpPr>
          <p:spPr>
            <a:xfrm>
              <a:off x="9234476" y="1307416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6A2F7EC-01EA-480C-AE8E-776CAA6CB350}"/>
                </a:ext>
              </a:extLst>
            </p:cNvPr>
            <p:cNvSpPr txBox="1"/>
            <p:nvPr/>
          </p:nvSpPr>
          <p:spPr>
            <a:xfrm>
              <a:off x="9234477" y="147097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Frontend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33678CF-15B9-4540-A277-C29CD796DBDC}"/>
                </a:ext>
              </a:extLst>
            </p:cNvPr>
            <p:cNvSpPr txBox="1"/>
            <p:nvPr/>
          </p:nvSpPr>
          <p:spPr>
            <a:xfrm>
              <a:off x="9234475" y="3526659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Шевченко Никита</a:t>
              </a:r>
            </a:p>
          </p:txBody>
        </p:sp>
        <p:pic>
          <p:nvPicPr>
            <p:cNvPr id="97" name="Рисунок 96">
              <a:extLst>
                <a:ext uri="{FF2B5EF4-FFF2-40B4-BE49-F238E27FC236}">
                  <a16:creationId xmlns:a16="http://schemas.microsoft.com/office/drawing/2014/main" id="{03BD586A-EA8F-43FE-9C69-40758B369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261" t="3124" r="1403" b="540"/>
            <a:stretch>
              <a:fillRect/>
            </a:stretch>
          </p:blipFill>
          <p:spPr>
            <a:xfrm>
              <a:off x="9698757" y="1907202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3E8F01B-394C-438A-924F-38D2C9073948}"/>
                </a:ext>
              </a:extLst>
            </p:cNvPr>
            <p:cNvSpPr txBox="1"/>
            <p:nvPr/>
          </p:nvSpPr>
          <p:spPr>
            <a:xfrm>
              <a:off x="9234475" y="387372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Может писать код 30 часов в сутки, гусь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https://github.com/THE-G0OSE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528F74BC-0E2B-4778-AE0C-A3AFCD161D12}"/>
              </a:ext>
            </a:extLst>
          </p:cNvPr>
          <p:cNvGrpSpPr/>
          <p:nvPr/>
        </p:nvGrpSpPr>
        <p:grpSpPr>
          <a:xfrm>
            <a:off x="-2788347" y="1307415"/>
            <a:ext cx="2325047" cy="3658569"/>
            <a:chOff x="6448414" y="1307416"/>
            <a:chExt cx="2325047" cy="3658569"/>
          </a:xfrm>
        </p:grpSpPr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96DCF40D-1A8C-4BE8-A206-861A4ED46443}"/>
                </a:ext>
              </a:extLst>
            </p:cNvPr>
            <p:cNvSpPr/>
            <p:nvPr/>
          </p:nvSpPr>
          <p:spPr>
            <a:xfrm>
              <a:off x="6453650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9652887-736B-42C0-90E4-059D4E028F94}"/>
                </a:ext>
              </a:extLst>
            </p:cNvPr>
            <p:cNvSpPr txBox="1"/>
            <p:nvPr/>
          </p:nvSpPr>
          <p:spPr>
            <a:xfrm>
              <a:off x="6453650" y="3528340"/>
              <a:ext cx="2319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Светличный Никита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BFDB357-43D8-4E1F-8ED1-748E368275C5}"/>
                </a:ext>
              </a:extLst>
            </p:cNvPr>
            <p:cNvSpPr txBox="1"/>
            <p:nvPr/>
          </p:nvSpPr>
          <p:spPr>
            <a:xfrm>
              <a:off x="6458887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Mobile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03" name="Рисунок 102">
              <a:extLst>
                <a:ext uri="{FF2B5EF4-FFF2-40B4-BE49-F238E27FC236}">
                  <a16:creationId xmlns:a16="http://schemas.microsoft.com/office/drawing/2014/main" id="{D7AB437E-D896-4A8A-9479-48480061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990" t="26027" r="2990" b="32692"/>
            <a:stretch>
              <a:fillRect/>
            </a:stretch>
          </p:blipFill>
          <p:spPr>
            <a:xfrm>
              <a:off x="691891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1838D6-874D-43FB-AE9E-9695D89D3D5F}"/>
                </a:ext>
              </a:extLst>
            </p:cNvPr>
            <p:cNvSpPr txBox="1"/>
            <p:nvPr/>
          </p:nvSpPr>
          <p:spPr>
            <a:xfrm>
              <a:off x="6448414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 выходит из дома без шапки-свинки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https://github.com/bybuss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03EA1CF2-C184-4BF9-A9F3-271D24726F48}"/>
              </a:ext>
            </a:extLst>
          </p:cNvPr>
          <p:cNvGrpSpPr/>
          <p:nvPr/>
        </p:nvGrpSpPr>
        <p:grpSpPr>
          <a:xfrm>
            <a:off x="-2772931" y="1307415"/>
            <a:ext cx="2314577" cy="3658569"/>
            <a:chOff x="3750090" y="1307417"/>
            <a:chExt cx="2314577" cy="3658569"/>
          </a:xfrm>
        </p:grpSpPr>
        <p:sp>
          <p:nvSpPr>
            <p:cNvPr id="106" name="Прямоугольник 105">
              <a:extLst>
                <a:ext uri="{FF2B5EF4-FFF2-40B4-BE49-F238E27FC236}">
                  <a16:creationId xmlns:a16="http://schemas.microsoft.com/office/drawing/2014/main" id="{F8CECA75-E666-46C1-AE64-517642D65BA0}"/>
                </a:ext>
              </a:extLst>
            </p:cNvPr>
            <p:cNvSpPr/>
            <p:nvPr/>
          </p:nvSpPr>
          <p:spPr>
            <a:xfrm>
              <a:off x="3750092" y="1307417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7" name="Рисунок 106">
              <a:extLst>
                <a:ext uri="{FF2B5EF4-FFF2-40B4-BE49-F238E27FC236}">
                  <a16:creationId xmlns:a16="http://schemas.microsoft.com/office/drawing/2014/main" id="{4735D933-4881-4FC2-BB02-974F95C74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024" t="11436" r="20632" b="29806"/>
            <a:stretch>
              <a:fillRect/>
            </a:stretch>
          </p:blipFill>
          <p:spPr>
            <a:xfrm>
              <a:off x="4215358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5BF1E15-3503-4692-99E3-C4FE60D3F9B2}"/>
                </a:ext>
              </a:extLst>
            </p:cNvPr>
            <p:cNvSpPr txBox="1"/>
            <p:nvPr/>
          </p:nvSpPr>
          <p:spPr>
            <a:xfrm>
              <a:off x="3750093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Backend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9E6171C-1F72-48D7-A1E1-8126CADB2D4A}"/>
                </a:ext>
              </a:extLst>
            </p:cNvPr>
            <p:cNvSpPr txBox="1"/>
            <p:nvPr/>
          </p:nvSpPr>
          <p:spPr>
            <a:xfrm>
              <a:off x="3750091" y="352666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err="1">
                  <a:solidFill>
                    <a:srgbClr val="333F70"/>
                  </a:solidFill>
                  <a:latin typeface="Arial Black" panose="020B0A04020102020204" pitchFamily="34" charset="0"/>
                </a:rPr>
                <a:t>Ткаличев</a:t>
              </a:r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 Владислав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053CFCC-5094-436D-9DA4-4C86355293E1}"/>
                </a:ext>
              </a:extLst>
            </p:cNvPr>
            <p:cNvSpPr txBox="1"/>
            <p:nvPr/>
          </p:nvSpPr>
          <p:spPr>
            <a:xfrm>
              <a:off x="3750090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Умеет поднимать </a:t>
              </a:r>
              <a:r>
                <a:rPr lang="ru-RU" sz="1200" dirty="0" err="1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прод</a:t>
              </a:r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быстрее, чем его роняет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https://github.com/Rrailee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7A38D498-05BF-4AE2-9BC0-564F39E555A0}"/>
              </a:ext>
            </a:extLst>
          </p:cNvPr>
          <p:cNvGrpSpPr/>
          <p:nvPr/>
        </p:nvGrpSpPr>
        <p:grpSpPr>
          <a:xfrm>
            <a:off x="-2772929" y="1307416"/>
            <a:ext cx="2314576" cy="3658569"/>
            <a:chOff x="1044328" y="1307416"/>
            <a:chExt cx="2314576" cy="3658569"/>
          </a:xfrm>
        </p:grpSpPr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id="{0AD7138E-7450-49B6-BD34-E1BABAB19BC0}"/>
                </a:ext>
              </a:extLst>
            </p:cNvPr>
            <p:cNvSpPr/>
            <p:nvPr/>
          </p:nvSpPr>
          <p:spPr>
            <a:xfrm>
              <a:off x="1044328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3" name="Рисунок 112">
              <a:extLst>
                <a:ext uri="{FF2B5EF4-FFF2-40B4-BE49-F238E27FC236}">
                  <a16:creationId xmlns:a16="http://schemas.microsoft.com/office/drawing/2014/main" id="{A6915F6D-F399-4988-95FA-7B6E4D442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50109" t="17493" r="28299" b="50067"/>
            <a:stretch>
              <a:fillRect/>
            </a:stretch>
          </p:blipFill>
          <p:spPr>
            <a:xfrm>
              <a:off x="150959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5A185D4-533C-4A75-BF99-A77D34D84A58}"/>
                </a:ext>
              </a:extLst>
            </p:cNvPr>
            <p:cNvSpPr txBox="1"/>
            <p:nvPr/>
          </p:nvSpPr>
          <p:spPr>
            <a:xfrm>
              <a:off x="1401135" y="3526660"/>
              <a:ext cx="16009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Кирюшин Артём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DE37F77-8A83-41EF-BE99-9BFBA5772DB7}"/>
                </a:ext>
              </a:extLst>
            </p:cNvPr>
            <p:cNvSpPr txBox="1"/>
            <p:nvPr/>
          </p:nvSpPr>
          <p:spPr>
            <a:xfrm>
              <a:off x="1044329" y="387699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красит кнопочки, любит жабок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https://github.com/Lyaguh21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187D261-A608-4C31-A9EF-9F9A3B70716F}"/>
                </a:ext>
              </a:extLst>
            </p:cNvPr>
            <p:cNvSpPr txBox="1"/>
            <p:nvPr/>
          </p:nvSpPr>
          <p:spPr>
            <a:xfrm>
              <a:off x="1044330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Team Lead + Frontend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665F9558-3638-41D2-AFEE-69F553390652}"/>
              </a:ext>
            </a:extLst>
          </p:cNvPr>
          <p:cNvGrpSpPr/>
          <p:nvPr/>
        </p:nvGrpSpPr>
        <p:grpSpPr>
          <a:xfrm>
            <a:off x="12791169" y="1307414"/>
            <a:ext cx="7061748" cy="3658569"/>
            <a:chOff x="4365873" y="1307416"/>
            <a:chExt cx="7061748" cy="3658569"/>
          </a:xfrm>
        </p:grpSpPr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B12D6644-86B0-4DD6-9578-69C85491D2B3}"/>
                </a:ext>
              </a:extLst>
            </p:cNvPr>
            <p:cNvSpPr/>
            <p:nvPr/>
          </p:nvSpPr>
          <p:spPr>
            <a:xfrm>
              <a:off x="4365873" y="1307416"/>
              <a:ext cx="706174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85655BC-885E-431E-85C3-6496C5E4A504}"/>
                </a:ext>
              </a:extLst>
            </p:cNvPr>
            <p:cNvSpPr txBox="1"/>
            <p:nvPr/>
          </p:nvSpPr>
          <p:spPr>
            <a:xfrm>
              <a:off x="5454488" y="3526660"/>
              <a:ext cx="48845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Алябьев Богдан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D281FFB-C23A-4F8C-A148-421FA17F3E42}"/>
                </a:ext>
              </a:extLst>
            </p:cNvPr>
            <p:cNvSpPr txBox="1"/>
            <p:nvPr/>
          </p:nvSpPr>
          <p:spPr>
            <a:xfrm>
              <a:off x="4365876" y="3876990"/>
              <a:ext cx="7061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Когда заходит в комнату, окна сами открываются от </a:t>
              </a:r>
              <a:r>
                <a:rPr lang="ru-RU" sz="1200" dirty="0" err="1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душноты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https://github.com/mczoff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60347D7-9A2B-45A3-AAFA-8612A5C74023}"/>
                </a:ext>
              </a:extLst>
            </p:cNvPr>
            <p:cNvSpPr txBox="1"/>
            <p:nvPr/>
          </p:nvSpPr>
          <p:spPr>
            <a:xfrm>
              <a:off x="4365879" y="1470971"/>
              <a:ext cx="706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Наставник + </a:t>
              </a:r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Tech Lead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28" name="Рисунок 127">
              <a:extLst>
                <a:ext uri="{FF2B5EF4-FFF2-40B4-BE49-F238E27FC236}">
                  <a16:creationId xmlns:a16="http://schemas.microsoft.com/office/drawing/2014/main" id="{F741B208-2EEF-433A-9ED3-3B9A4956F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1517" t="1884" r="21517" b="41151"/>
            <a:stretch>
              <a:fillRect/>
            </a:stretch>
          </p:blipFill>
          <p:spPr>
            <a:xfrm>
              <a:off x="7203726" y="1907201"/>
              <a:ext cx="1386038" cy="1386038"/>
            </a:xfrm>
            <a:custGeom>
              <a:avLst/>
              <a:gdLst>
                <a:gd name="connsiteX0" fmla="*/ 693019 w 1386038"/>
                <a:gd name="connsiteY0" fmla="*/ 0 h 1386038"/>
                <a:gd name="connsiteX1" fmla="*/ 1386038 w 1386038"/>
                <a:gd name="connsiteY1" fmla="*/ 693019 h 1386038"/>
                <a:gd name="connsiteX2" fmla="*/ 693019 w 1386038"/>
                <a:gd name="connsiteY2" fmla="*/ 1386038 h 1386038"/>
                <a:gd name="connsiteX3" fmla="*/ 0 w 1386038"/>
                <a:gd name="connsiteY3" fmla="*/ 693019 h 1386038"/>
                <a:gd name="connsiteX4" fmla="*/ 693019 w 1386038"/>
                <a:gd name="connsiteY4" fmla="*/ 0 h 138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6038" h="1386038">
                  <a:moveTo>
                    <a:pt x="693019" y="0"/>
                  </a:moveTo>
                  <a:cubicBezTo>
                    <a:pt x="1075763" y="0"/>
                    <a:pt x="1386038" y="310275"/>
                    <a:pt x="1386038" y="693019"/>
                  </a:cubicBezTo>
                  <a:cubicBezTo>
                    <a:pt x="1386038" y="1075763"/>
                    <a:pt x="1075763" y="1386038"/>
                    <a:pt x="693019" y="1386038"/>
                  </a:cubicBezTo>
                  <a:cubicBezTo>
                    <a:pt x="310275" y="1386038"/>
                    <a:pt x="0" y="1075763"/>
                    <a:pt x="0" y="693019"/>
                  </a:cubicBezTo>
                  <a:cubicBezTo>
                    <a:pt x="0" y="310275"/>
                    <a:pt x="310275" y="0"/>
                    <a:pt x="693019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8876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8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«Состав почв»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97B996-87E3-4793-A093-ACBA48BA46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7EFC97-A7BF-419F-BA94-49FB57D82D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55049"/>
            <a:ext cx="8470847" cy="4261894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226CCE7-5DC3-4E32-9BE1-C22A487BB32E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036931-BFE0-48D3-986F-EB049B04B71C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1ED8EE-4B30-4468-8823-848307369BF2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781F7A4C-F050-4439-9048-C17E75EB7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59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8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«Состав почв»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97B996-87E3-4793-A093-ACBA48BA46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4BCDDC-C9F1-4E38-84FA-DE4176260D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53727"/>
            <a:ext cx="8470847" cy="4268961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AA7CD39-7BF8-4665-9CCD-EE822DC08086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44B0B9-C845-4D32-88C7-50F6D0A11F81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DC7F0-00EB-41CC-9830-0261B4A90C0B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A83962A9-B225-4BDB-82BD-D6AE95C60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34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8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«Состав почв»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97B996-87E3-4793-A093-ACBA48BA46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E654DD-BD7F-4C48-8392-F46B0F0454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60793"/>
            <a:ext cx="8470847" cy="4261895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7B189A07-CE0C-4F81-95F5-77AF7C89CAEB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FA3CE9-CE1A-40DC-AEA9-4F873F0325DF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0061C9-A55E-464D-A4E4-59E36C0FCF5F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D070E2BF-3A19-4E93-8E0B-4DAC7BEA1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667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8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«Состав почв»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97B996-87E3-4793-A093-ACBA48BA46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C79543-DC91-4DF8-A46F-3BFA4CEF6E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3DDF1A3-5CEC-438F-BB68-08A18F2DAAAD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6C8FB1-0339-40B4-9CEE-19E7C85C9440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2C2E30-7602-4920-AA26-716B4946C795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1F6A5A04-A6A7-4D68-99C4-BCFB056B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67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63CBC6-96B4-466F-BAD7-2FAC126BA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17CE44-DA81-4947-A3F4-38D7D61D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2" y="1058653"/>
            <a:ext cx="8470846" cy="4261895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14C7D95-D0E2-4369-8184-FA8CB76FE6FC}"/>
              </a:ext>
            </a:extLst>
          </p:cNvPr>
          <p:cNvGrpSpPr/>
          <p:nvPr/>
        </p:nvGrpSpPr>
        <p:grpSpPr>
          <a:xfrm>
            <a:off x="40105431" y="339425"/>
            <a:ext cx="2505550" cy="4985709"/>
            <a:chOff x="9242910" y="339425"/>
            <a:chExt cx="2505550" cy="4985709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5AE3AF6-EB22-4F0C-B9AD-9185748F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906" y="836776"/>
              <a:ext cx="1993558" cy="4009599"/>
            </a:xfrm>
            <a:prstGeom prst="rect">
              <a:avLst/>
            </a:prstGeom>
          </p:spPr>
        </p:pic>
        <p:pic>
          <p:nvPicPr>
            <p:cNvPr id="44" name="Picture 2" descr="Picture background">
              <a:extLst>
                <a:ext uri="{FF2B5EF4-FFF2-40B4-BE49-F238E27FC236}">
                  <a16:creationId xmlns:a16="http://schemas.microsoft.com/office/drawing/2014/main" id="{3217CD07-43A0-46FC-AC4E-DDCD20006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910" y="339425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093873-DDE8-47B5-951F-1150711DABF7}"/>
              </a:ext>
            </a:extLst>
          </p:cNvPr>
          <p:cNvGrpSpPr/>
          <p:nvPr/>
        </p:nvGrpSpPr>
        <p:grpSpPr>
          <a:xfrm>
            <a:off x="27009385" y="339425"/>
            <a:ext cx="2505550" cy="4985709"/>
            <a:chOff x="5728515" y="339425"/>
            <a:chExt cx="2505550" cy="4985709"/>
          </a:xfrm>
        </p:grpSpPr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F1C88251-55BC-4C88-A38B-AF6C1203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088" y="811588"/>
              <a:ext cx="2020895" cy="4049373"/>
            </a:xfrm>
            <a:prstGeom prst="rect">
              <a:avLst/>
            </a:prstGeom>
          </p:spPr>
        </p:pic>
        <p:pic>
          <p:nvPicPr>
            <p:cNvPr id="47" name="Picture 2" descr="Picture background">
              <a:extLst>
                <a:ext uri="{FF2B5EF4-FFF2-40B4-BE49-F238E27FC236}">
                  <a16:creationId xmlns:a16="http://schemas.microsoft.com/office/drawing/2014/main" id="{FA8FC5BF-EDFC-457E-8EA8-0E9D4CFC1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8515" y="339425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4350197"/>
                  </p:ext>
                </p:extLst>
              </p:nvPr>
            </p:nvGraphicFramePr>
            <p:xfrm>
              <a:off x="5068113" y="1172580"/>
              <a:ext cx="6954839" cy="344002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6954839" cy="3440028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765780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68113" y="1172580"/>
                <a:ext cx="6954839" cy="3440028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8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</a:t>
            </a:r>
            <a:r>
              <a:rPr lang="ru-RU" dirty="0" err="1">
                <a:latin typeface="Arial Black" panose="020B0A04020102020204" pitchFamily="34" charset="0"/>
              </a:rPr>
              <a:t>Агрохаб</a:t>
            </a:r>
            <a:r>
              <a:rPr lang="ru-RU" dirty="0">
                <a:latin typeface="Arial Black" panose="020B0A04020102020204" pitchFamily="34" charset="0"/>
              </a:rPr>
              <a:t> Чат»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AEC56E8-EA86-4E26-8B0E-880FC4DDA757}"/>
              </a:ext>
            </a:extLst>
          </p:cNvPr>
          <p:cNvSpPr/>
          <p:nvPr/>
        </p:nvSpPr>
        <p:spPr>
          <a:xfrm>
            <a:off x="-2526896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0B4F10F-90CD-4863-AB32-D89B9425F65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-2310663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9" name="Трехмерная модель 18">
                <a:extLst>
                  <a:ext uri="{FF2B5EF4-FFF2-40B4-BE49-F238E27FC236}">
                    <a16:creationId xmlns:a16="http://schemas.microsoft.com/office/drawing/2014/main" id="{EB387A48-E921-4495-B050-763CF27709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4412346"/>
                  </p:ext>
                </p:extLst>
              </p:nvPr>
            </p:nvGraphicFramePr>
            <p:xfrm>
              <a:off x="12493597" y="840318"/>
              <a:ext cx="2196605" cy="4580624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2196605" cy="4580624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10800000" az="1080000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Трехмерная модель 18">
                <a:extLst>
                  <a:ext uri="{FF2B5EF4-FFF2-40B4-BE49-F238E27FC236}">
                    <a16:creationId xmlns:a16="http://schemas.microsoft.com/office/drawing/2014/main" id="{EB387A48-E921-4495-B050-763CF27709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493597" y="840318"/>
                <a:ext cx="2196605" cy="4580624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3085140-5DA1-4309-9F05-4BB311FA5EA6}"/>
              </a:ext>
            </a:extLst>
          </p:cNvPr>
          <p:cNvSpPr/>
          <p:nvPr/>
        </p:nvSpPr>
        <p:spPr>
          <a:xfrm>
            <a:off x="31520761" y="5312342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Авторизация</a:t>
            </a:r>
            <a:endParaRPr lang="ru-RU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7FCA73B-6057-4B04-8332-10A740732722}"/>
              </a:ext>
            </a:extLst>
          </p:cNvPr>
          <p:cNvSpPr/>
          <p:nvPr/>
        </p:nvSpPr>
        <p:spPr>
          <a:xfrm>
            <a:off x="46732518" y="5311782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Регистрация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E2563E-BE8B-480C-8E9F-BB0DE34214EF}"/>
              </a:ext>
            </a:extLst>
          </p:cNvPr>
          <p:cNvSpPr txBox="1"/>
          <p:nvPr/>
        </p:nvSpPr>
        <p:spPr>
          <a:xfrm>
            <a:off x="3046797" y="-1187056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Web </a:t>
            </a:r>
            <a:r>
              <a:rPr lang="ru-RU" dirty="0">
                <a:latin typeface="Arial Black" panose="020B0A04020102020204" pitchFamily="34" charset="0"/>
              </a:rPr>
              <a:t>Модуль «Авторизация»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2CB3E9C1-015A-4900-ADD1-4123DEB2C109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B91961-8033-409A-A92E-A4A341C7FCE6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DB72CD-8B58-4823-9096-ADA5B66B1BD4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0F75680F-0EB0-40C6-98B6-2CDC05F1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50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F75B3B8-58FE-4E65-96DC-4FC10A3FF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5397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F46D7FC-2E5E-43FF-BD6F-46580102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85397" y="1062132"/>
            <a:ext cx="8470847" cy="426055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7711B4-BBF9-48E2-84E7-23D656563056}"/>
              </a:ext>
            </a:extLst>
          </p:cNvPr>
          <p:cNvSpPr/>
          <p:nvPr/>
        </p:nvSpPr>
        <p:spPr>
          <a:xfrm>
            <a:off x="6044170" y="5312342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Авторизация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373607BD-FD25-452F-81E0-7983689E74AA}"/>
              </a:ext>
            </a:extLst>
          </p:cNvPr>
          <p:cNvSpPr/>
          <p:nvPr/>
        </p:nvSpPr>
        <p:spPr>
          <a:xfrm>
            <a:off x="9415965" y="5311782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Регистрация</a:t>
            </a:r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49D7871-DCCA-43A1-9039-B81A3EA3ECDC}"/>
              </a:ext>
            </a:extLst>
          </p:cNvPr>
          <p:cNvGrpSpPr/>
          <p:nvPr/>
        </p:nvGrpSpPr>
        <p:grpSpPr>
          <a:xfrm>
            <a:off x="9242910" y="339425"/>
            <a:ext cx="2505550" cy="4985709"/>
            <a:chOff x="9242910" y="339425"/>
            <a:chExt cx="2505550" cy="498570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E2FA532-06B1-4487-A7FF-C55697147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906" y="836776"/>
              <a:ext cx="1993558" cy="4009599"/>
            </a:xfrm>
            <a:prstGeom prst="rect">
              <a:avLst/>
            </a:prstGeom>
          </p:spPr>
        </p:pic>
        <p:pic>
          <p:nvPicPr>
            <p:cNvPr id="32" name="Picture 2" descr="Picture background">
              <a:extLst>
                <a:ext uri="{FF2B5EF4-FFF2-40B4-BE49-F238E27FC236}">
                  <a16:creationId xmlns:a16="http://schemas.microsoft.com/office/drawing/2014/main" id="{D8AB90EB-1FF2-4CAC-AF0D-080A1B36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910" y="339425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04FB07F-C782-472C-8262-3DAF67770BDA}"/>
              </a:ext>
            </a:extLst>
          </p:cNvPr>
          <p:cNvGrpSpPr/>
          <p:nvPr/>
        </p:nvGrpSpPr>
        <p:grpSpPr>
          <a:xfrm>
            <a:off x="5728515" y="339425"/>
            <a:ext cx="2505550" cy="4985709"/>
            <a:chOff x="5728515" y="339425"/>
            <a:chExt cx="2505550" cy="4985709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2D02B7-49FA-4EA6-ABDF-F6330D9C6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088" y="811588"/>
              <a:ext cx="2020895" cy="4049373"/>
            </a:xfrm>
            <a:prstGeom prst="rect">
              <a:avLst/>
            </a:prstGeom>
          </p:spPr>
        </p:pic>
        <p:pic>
          <p:nvPicPr>
            <p:cNvPr id="1026" name="Picture 2" descr="Picture background">
              <a:extLst>
                <a:ext uri="{FF2B5EF4-FFF2-40B4-BE49-F238E27FC236}">
                  <a16:creationId xmlns:a16="http://schemas.microsoft.com/office/drawing/2014/main" id="{DDD3A9E7-B987-4E6B-9134-D97F989FB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8515" y="339425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0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3EC32-DCCA-40D0-8D57-0BEF3DBE6430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16233" y="247651"/>
            <a:ext cx="530518" cy="6871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B2B974-9DD6-4E32-925B-8AD6611729B3}"/>
              </a:ext>
            </a:extLst>
          </p:cNvPr>
          <p:cNvSpPr txBox="1"/>
          <p:nvPr/>
        </p:nvSpPr>
        <p:spPr>
          <a:xfrm>
            <a:off x="-9511645" y="140779"/>
            <a:ext cx="258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</a:t>
            </a:r>
            <a:r>
              <a:rPr lang="ru-RU" dirty="0" err="1">
                <a:latin typeface="Arial Black" panose="020B0A04020102020204" pitchFamily="34" charset="0"/>
              </a:rPr>
              <a:t>Агрохаб</a:t>
            </a:r>
            <a:r>
              <a:rPr lang="ru-RU" dirty="0">
                <a:latin typeface="Arial Black" panose="020B0A04020102020204" pitchFamily="34" charset="0"/>
              </a:rPr>
              <a:t> Чат»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1FA4991-5169-40A0-ACEC-152DAC990D51}"/>
              </a:ext>
            </a:extLst>
          </p:cNvPr>
          <p:cNvSpPr/>
          <p:nvPr/>
        </p:nvSpPr>
        <p:spPr>
          <a:xfrm>
            <a:off x="12440040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454C951-B065-4858-8FBC-73FFE1D757AF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4155657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6" name="Трехмерная модель 25">
                <a:extLst>
                  <a:ext uri="{FF2B5EF4-FFF2-40B4-BE49-F238E27FC236}">
                    <a16:creationId xmlns:a16="http://schemas.microsoft.com/office/drawing/2014/main" id="{D87A19E1-E861-4684-ACFA-D28738008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4618550"/>
                  </p:ext>
                </p:extLst>
              </p:nvPr>
            </p:nvGraphicFramePr>
            <p:xfrm>
              <a:off x="9602544" y="649097"/>
              <a:ext cx="9871386" cy="4486993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9871386" cy="4486993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9047138" ay="-4628683" az="-9084004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76578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Трехмерная модель 25">
                <a:extLst>
                  <a:ext uri="{FF2B5EF4-FFF2-40B4-BE49-F238E27FC236}">
                    <a16:creationId xmlns:a16="http://schemas.microsoft.com/office/drawing/2014/main" id="{D87A19E1-E861-4684-ACFA-D28738008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02544" y="649097"/>
                <a:ext cx="9871386" cy="4486993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3046797" y="463944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Web </a:t>
            </a:r>
            <a:r>
              <a:rPr lang="ru-RU" dirty="0">
                <a:latin typeface="Arial Black" panose="020B0A04020102020204" pitchFamily="34" charset="0"/>
              </a:rPr>
              <a:t>Модуль «Авторизация»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067061"/>
                  </p:ext>
                </p:extLst>
              </p:nvPr>
            </p:nvGraphicFramePr>
            <p:xfrm rot="20857282">
              <a:off x="1216077" y="821309"/>
              <a:ext cx="2213221" cy="4618628"/>
            </p:xfrm>
            <a:graphic>
              <a:graphicData uri="http://schemas.microsoft.com/office/drawing/2017/model3d">
                <am3d:model3d r:embed="rId18">
                  <am3d:spPr>
                    <a:xfrm rot="20857282">
                      <a:off x="0" y="0"/>
                      <a:ext cx="2213221" cy="4618628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10800000" ay="10800000" az="1080000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0857282">
                <a:off x="1216077" y="821309"/>
                <a:ext cx="2213221" cy="4618628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FB3DF22-2486-465F-9533-57A5FB746974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30A183-2419-432B-8F12-E4FEE5067B97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7C31AF-871E-435B-8047-9236D39AEF9B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F9BF3830-28CE-45E7-9085-53B788FB6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53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F07A983-585A-490E-B177-028A4C8E0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" b="12933"/>
          <a:stretch/>
        </p:blipFill>
        <p:spPr>
          <a:xfrm>
            <a:off x="7674054" y="1133391"/>
            <a:ext cx="2075372" cy="392876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0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3EC32-DCCA-40D0-8D57-0BEF3DBE643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6233" y="247651"/>
            <a:ext cx="530518" cy="6871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3046797" y="463944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Web </a:t>
            </a:r>
            <a:r>
              <a:rPr lang="ru-RU" dirty="0">
                <a:latin typeface="Arial Black" panose="020B0A04020102020204" pitchFamily="34" charset="0"/>
              </a:rPr>
              <a:t>Модуль «</a:t>
            </a:r>
            <a:r>
              <a:rPr lang="ru-RU" dirty="0" err="1">
                <a:latin typeface="Arial Black" panose="020B0A04020102020204" pitchFamily="34" charset="0"/>
              </a:rPr>
              <a:t>Дашборды</a:t>
            </a:r>
            <a:r>
              <a:rPr lang="ru-RU" dirty="0">
                <a:latin typeface="Arial Black" panose="020B0A04020102020204" pitchFamily="34" charset="0"/>
              </a:rPr>
              <a:t>»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857282">
              <a:off x="1216077" y="821309"/>
              <a:ext cx="2213221" cy="4618628"/>
            </p:xfrm>
            <a:graphic>
              <a:graphicData uri="http://schemas.microsoft.com/office/drawing/2017/model3d">
                <am3d:model3d r:embed="rId10">
                  <am3d:spPr>
                    <a:xfrm rot="20857282">
                      <a:off x="0" y="0"/>
                      <a:ext cx="2213221" cy="4618628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10800000" ay="10800000" az="108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0857282">
                <a:off x="1216077" y="821309"/>
                <a:ext cx="2213221" cy="4618628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" descr="Picture background">
            <a:extLst>
              <a:ext uri="{FF2B5EF4-FFF2-40B4-BE49-F238E27FC236}">
                <a16:creationId xmlns:a16="http://schemas.microsoft.com/office/drawing/2014/main" id="{3FCCAC06-8F13-40B0-8461-19E1572A8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965" y="637769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C7A10905-61A0-4C38-8627-65EC4C9C9C3F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8C0158-1FBD-4D9C-9246-586A18A648DB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EB1E2A-FB2B-413D-A212-DFA5FC03DF0B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E248C71C-4700-4A22-A9DA-2690D8AC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87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0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3EC32-DCCA-40D0-8D57-0BEF3DBE643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16233" y="247651"/>
            <a:ext cx="530518" cy="6871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3046797" y="463944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Web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«Поля»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857282">
              <a:off x="1216077" y="821309"/>
              <a:ext cx="2213221" cy="4618628"/>
            </p:xfrm>
            <a:graphic>
              <a:graphicData uri="http://schemas.microsoft.com/office/drawing/2017/model3d">
                <am3d:model3d r:embed="rId9">
                  <am3d:spPr>
                    <a:xfrm rot="20857282">
                      <a:off x="0" y="0"/>
                      <a:ext cx="2213221" cy="4618628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10800000" ay="10800000" az="108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18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0857282">
                <a:off x="1216077" y="821309"/>
                <a:ext cx="2213221" cy="4618628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17A050E-EA8C-4764-94CF-B7EC7C0D45D6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1676A7-520D-49BF-A1D7-6896C1119446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6B87F3-2F0A-4025-82A9-7BA35FE62C99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CBE9016-6662-4AC9-B5A9-DA014DFF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21FD238-D669-46C8-9F96-0DA91A1B2EEC}"/>
              </a:ext>
            </a:extLst>
          </p:cNvPr>
          <p:cNvSpPr/>
          <p:nvPr/>
        </p:nvSpPr>
        <p:spPr>
          <a:xfrm>
            <a:off x="6044170" y="5312342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Страница полей</a:t>
            </a:r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98C6D-A57F-4CFC-A42C-9ECE7120A07D}"/>
              </a:ext>
            </a:extLst>
          </p:cNvPr>
          <p:cNvSpPr/>
          <p:nvPr/>
        </p:nvSpPr>
        <p:spPr>
          <a:xfrm>
            <a:off x="9415965" y="5311782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Создание поля</a:t>
            </a:r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B2A359D-5455-496F-821D-1061E183B48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492"/>
          <a:stretch/>
        </p:blipFill>
        <p:spPr>
          <a:xfrm>
            <a:off x="6158802" y="805598"/>
            <a:ext cx="1941671" cy="4311983"/>
          </a:xfrm>
          <a:prstGeom prst="rect">
            <a:avLst/>
          </a:prstGeom>
        </p:spPr>
      </p:pic>
      <p:pic>
        <p:nvPicPr>
          <p:cNvPr id="38" name="Picture 2" descr="Picture background">
            <a:extLst>
              <a:ext uri="{FF2B5EF4-FFF2-40B4-BE49-F238E27FC236}">
                <a16:creationId xmlns:a16="http://schemas.microsoft.com/office/drawing/2014/main" id="{4162E9F6-E726-4DC2-B1CE-F6AC08FB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862" y="257350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DE3B7AF-939D-4289-A989-65DD5E5B348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78" b="1"/>
          <a:stretch/>
        </p:blipFill>
        <p:spPr>
          <a:xfrm>
            <a:off x="9508994" y="775661"/>
            <a:ext cx="1939470" cy="4222017"/>
          </a:xfrm>
          <a:prstGeom prst="rect">
            <a:avLst/>
          </a:prstGeom>
        </p:spPr>
      </p:pic>
      <p:pic>
        <p:nvPicPr>
          <p:cNvPr id="41" name="Picture 2" descr="Picture background">
            <a:extLst>
              <a:ext uri="{FF2B5EF4-FFF2-40B4-BE49-F238E27FC236}">
                <a16:creationId xmlns:a16="http://schemas.microsoft.com/office/drawing/2014/main" id="{AF751A33-648E-4243-98EB-8E0C5B84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954" y="257350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2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0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3EC32-DCCA-40D0-8D57-0BEF3DBE643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16233" y="247651"/>
            <a:ext cx="530518" cy="6871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2903480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Web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«Журнал культур»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857282">
              <a:off x="1216077" y="821309"/>
              <a:ext cx="2213221" cy="4618628"/>
            </p:xfrm>
            <a:graphic>
              <a:graphicData uri="http://schemas.microsoft.com/office/drawing/2017/model3d">
                <am3d:model3d r:embed="rId9">
                  <am3d:spPr>
                    <a:xfrm rot="20857282">
                      <a:off x="0" y="0"/>
                      <a:ext cx="2213221" cy="4618628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10800000" ay="10800000" az="108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18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0857282">
                <a:off x="1216077" y="821309"/>
                <a:ext cx="2213221" cy="4618628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52AE5A-1DF3-47E7-8E50-1186BB492713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9DB58B-CA0E-407B-8600-A833D8A48FBB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DBB1F1-AFB8-4E59-86F2-C0196CCA62D9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8EFAE0C8-74AD-4BE9-AA28-BC6EB859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07B5404-7C49-4AEB-ACC5-C73AC5735531}"/>
              </a:ext>
            </a:extLst>
          </p:cNvPr>
          <p:cNvSpPr/>
          <p:nvPr/>
        </p:nvSpPr>
        <p:spPr>
          <a:xfrm>
            <a:off x="9340160" y="637769"/>
            <a:ext cx="2009160" cy="325577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3B7E21C-50D6-4BB5-BAE1-06BB69AAACB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8457"/>
          <a:stretch/>
        </p:blipFill>
        <p:spPr>
          <a:xfrm>
            <a:off x="9340160" y="963346"/>
            <a:ext cx="2009160" cy="404704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B88B153-4831-466A-8E69-7EB44C6660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26120" y="993792"/>
            <a:ext cx="1933746" cy="3893081"/>
          </a:xfrm>
          <a:prstGeom prst="rect">
            <a:avLst/>
          </a:prstGeom>
        </p:spPr>
      </p:pic>
      <p:pic>
        <p:nvPicPr>
          <p:cNvPr id="32" name="Picture 2" descr="Picture background">
            <a:extLst>
              <a:ext uri="{FF2B5EF4-FFF2-40B4-BE49-F238E27FC236}">
                <a16:creationId xmlns:a16="http://schemas.microsoft.com/office/drawing/2014/main" id="{E8C89C72-AD83-4F1F-AC19-2DB19B416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965" y="339424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Picture background">
            <a:extLst>
              <a:ext uri="{FF2B5EF4-FFF2-40B4-BE49-F238E27FC236}">
                <a16:creationId xmlns:a16="http://schemas.microsoft.com/office/drawing/2014/main" id="{60720CF7-AF22-46F7-8843-1359BBAF5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491" y="339424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E32A40C-7270-422B-8561-4C8811C30C79}"/>
              </a:ext>
            </a:extLst>
          </p:cNvPr>
          <p:cNvSpPr/>
          <p:nvPr/>
        </p:nvSpPr>
        <p:spPr>
          <a:xfrm>
            <a:off x="5670193" y="5273640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Просмотр журнала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340564C7-ED8D-4C86-8B0F-C6B9C8BD2772}"/>
              </a:ext>
            </a:extLst>
          </p:cNvPr>
          <p:cNvSpPr/>
          <p:nvPr/>
        </p:nvSpPr>
        <p:spPr>
          <a:xfrm>
            <a:off x="9090133" y="5297840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Создание записи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83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0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3EC32-DCCA-40D0-8D57-0BEF3DBE643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16233" y="247651"/>
            <a:ext cx="530518" cy="6871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2903480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«Калькулятор»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857282">
              <a:off x="1216077" y="821309"/>
              <a:ext cx="2213221" cy="4618628"/>
            </p:xfrm>
            <a:graphic>
              <a:graphicData uri="http://schemas.microsoft.com/office/drawing/2017/model3d">
                <am3d:model3d r:embed="rId9">
                  <am3d:spPr>
                    <a:xfrm rot="20857282">
                      <a:off x="0" y="0"/>
                      <a:ext cx="2213221" cy="4618628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10800000" ay="10800000" az="108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18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0857282">
                <a:off x="1216077" y="821309"/>
                <a:ext cx="2213221" cy="4618628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26062D4-6D87-4E7C-90E3-E3A54C2EEC51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E1C3C9-45A6-4433-BE46-8B3266500D19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7DEAA8-3117-41ED-9072-16AB1F7A7C9E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69A032A8-C2E4-41B3-B32C-64766DA0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E7302C3-972C-44AA-BBB1-33433B8E9E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338" b="-8667"/>
          <a:stretch/>
        </p:blipFill>
        <p:spPr>
          <a:xfrm>
            <a:off x="5979449" y="1027283"/>
            <a:ext cx="2073111" cy="444608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C9405BE-72AF-44C5-8255-2E94BDE7656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3454"/>
          <a:stretch/>
        </p:blipFill>
        <p:spPr>
          <a:xfrm>
            <a:off x="9012926" y="1027283"/>
            <a:ext cx="2143622" cy="4092679"/>
          </a:xfrm>
          <a:prstGeom prst="rect">
            <a:avLst/>
          </a:prstGeom>
        </p:spPr>
      </p:pic>
      <p:pic>
        <p:nvPicPr>
          <p:cNvPr id="28" name="Picture 2" descr="Picture background">
            <a:extLst>
              <a:ext uri="{FF2B5EF4-FFF2-40B4-BE49-F238E27FC236}">
                <a16:creationId xmlns:a16="http://schemas.microsoft.com/office/drawing/2014/main" id="{84D1E3DE-D21C-4CAB-B7FF-07750069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43" y="463944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icture background">
            <a:extLst>
              <a:ext uri="{FF2B5EF4-FFF2-40B4-BE49-F238E27FC236}">
                <a16:creationId xmlns:a16="http://schemas.microsoft.com/office/drawing/2014/main" id="{DE95BF98-B661-4735-999C-BF67D37B2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962" y="463944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8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F9CB85D-4E03-4180-B79A-B82215F952DA}"/>
              </a:ext>
            </a:extLst>
          </p:cNvPr>
          <p:cNvGrpSpPr/>
          <p:nvPr/>
        </p:nvGrpSpPr>
        <p:grpSpPr>
          <a:xfrm>
            <a:off x="1049270" y="1307415"/>
            <a:ext cx="2314576" cy="3658569"/>
            <a:chOff x="9234475" y="1307416"/>
            <a:chExt cx="2314576" cy="3658569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4F15C5E3-10EE-4832-9F08-93923BD8D740}"/>
                </a:ext>
              </a:extLst>
            </p:cNvPr>
            <p:cNvSpPr/>
            <p:nvPr/>
          </p:nvSpPr>
          <p:spPr>
            <a:xfrm>
              <a:off x="9234476" y="1307416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C7D86-EC9E-4F70-9EEB-87445D9F8E78}"/>
                </a:ext>
              </a:extLst>
            </p:cNvPr>
            <p:cNvSpPr txBox="1"/>
            <p:nvPr/>
          </p:nvSpPr>
          <p:spPr>
            <a:xfrm>
              <a:off x="9234477" y="147097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Frontend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E8223F-377B-418C-8C6D-0DC003A784A5}"/>
                </a:ext>
              </a:extLst>
            </p:cNvPr>
            <p:cNvSpPr txBox="1"/>
            <p:nvPr/>
          </p:nvSpPr>
          <p:spPr>
            <a:xfrm>
              <a:off x="9234475" y="3526659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Шевченко Никита</a:t>
              </a: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F7A930F3-84B0-4A4A-A25F-15EAC1743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261" t="3124" r="1403" b="540"/>
            <a:stretch>
              <a:fillRect/>
            </a:stretch>
          </p:blipFill>
          <p:spPr>
            <a:xfrm>
              <a:off x="9698757" y="1907202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42618B-5324-4116-A713-50C882630D0D}"/>
                </a:ext>
              </a:extLst>
            </p:cNvPr>
            <p:cNvSpPr txBox="1"/>
            <p:nvPr/>
          </p:nvSpPr>
          <p:spPr>
            <a:xfrm>
              <a:off x="9234475" y="387372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Может писать код 30 часов в сутки, гусь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https://github.com/THE-G0OSE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6148400-D8A4-4DCD-A563-54A8C6A7916C}"/>
              </a:ext>
            </a:extLst>
          </p:cNvPr>
          <p:cNvGrpSpPr/>
          <p:nvPr/>
        </p:nvGrpSpPr>
        <p:grpSpPr>
          <a:xfrm>
            <a:off x="1028910" y="1307415"/>
            <a:ext cx="2325047" cy="3658569"/>
            <a:chOff x="6448414" y="1307416"/>
            <a:chExt cx="2325047" cy="3658569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17A0AB6-D81D-4317-A554-3939DD9654B8}"/>
                </a:ext>
              </a:extLst>
            </p:cNvPr>
            <p:cNvSpPr/>
            <p:nvPr/>
          </p:nvSpPr>
          <p:spPr>
            <a:xfrm>
              <a:off x="6453650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33E55A-BC04-4133-B376-445CBDC554BD}"/>
                </a:ext>
              </a:extLst>
            </p:cNvPr>
            <p:cNvSpPr txBox="1"/>
            <p:nvPr/>
          </p:nvSpPr>
          <p:spPr>
            <a:xfrm>
              <a:off x="6453650" y="3528340"/>
              <a:ext cx="2319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Светличный Никита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79296C-839E-4647-9942-A21F162D717A}"/>
                </a:ext>
              </a:extLst>
            </p:cNvPr>
            <p:cNvSpPr txBox="1"/>
            <p:nvPr/>
          </p:nvSpPr>
          <p:spPr>
            <a:xfrm>
              <a:off x="6458887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Mobile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9EFFC152-D263-4DB2-A666-3DFCED5FE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990" t="26027" r="2990" b="32692"/>
            <a:stretch>
              <a:fillRect/>
            </a:stretch>
          </p:blipFill>
          <p:spPr>
            <a:xfrm>
              <a:off x="691891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EC68A4-AB72-473C-AFD6-D91EB3323712}"/>
                </a:ext>
              </a:extLst>
            </p:cNvPr>
            <p:cNvSpPr txBox="1"/>
            <p:nvPr/>
          </p:nvSpPr>
          <p:spPr>
            <a:xfrm>
              <a:off x="6448414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 выходит из дома без шапки-свинки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https://github.com/bybuss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9E3B3C26-136B-4835-BCEE-735728AC62E0}"/>
              </a:ext>
            </a:extLst>
          </p:cNvPr>
          <p:cNvGrpSpPr/>
          <p:nvPr/>
        </p:nvGrpSpPr>
        <p:grpSpPr>
          <a:xfrm>
            <a:off x="1044326" y="1307415"/>
            <a:ext cx="2314577" cy="3658569"/>
            <a:chOff x="3750090" y="1307417"/>
            <a:chExt cx="2314577" cy="3658569"/>
          </a:xfrm>
        </p:grpSpPr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4EDA4412-7794-4180-90C1-4173F92A2862}"/>
                </a:ext>
              </a:extLst>
            </p:cNvPr>
            <p:cNvSpPr/>
            <p:nvPr/>
          </p:nvSpPr>
          <p:spPr>
            <a:xfrm>
              <a:off x="3750092" y="1307417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58A3BC04-395A-4B40-A7C6-41B9A4035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024" t="11436" r="20632" b="29806"/>
            <a:stretch>
              <a:fillRect/>
            </a:stretch>
          </p:blipFill>
          <p:spPr>
            <a:xfrm>
              <a:off x="4215358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92747-B012-4F5C-9A0D-23DBB3321026}"/>
                </a:ext>
              </a:extLst>
            </p:cNvPr>
            <p:cNvSpPr txBox="1"/>
            <p:nvPr/>
          </p:nvSpPr>
          <p:spPr>
            <a:xfrm>
              <a:off x="3750093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Backend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E6A8CF-5F17-4F97-9D01-21225D0E4F2F}"/>
                </a:ext>
              </a:extLst>
            </p:cNvPr>
            <p:cNvSpPr txBox="1"/>
            <p:nvPr/>
          </p:nvSpPr>
          <p:spPr>
            <a:xfrm>
              <a:off x="3750091" y="352666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err="1">
                  <a:solidFill>
                    <a:srgbClr val="333F70"/>
                  </a:solidFill>
                  <a:latin typeface="Arial Black" panose="020B0A04020102020204" pitchFamily="34" charset="0"/>
                </a:rPr>
                <a:t>Ткаличев</a:t>
              </a:r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 Владислав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E6CEC1-D966-4975-B23F-22C3C9DE801F}"/>
                </a:ext>
              </a:extLst>
            </p:cNvPr>
            <p:cNvSpPr txBox="1"/>
            <p:nvPr/>
          </p:nvSpPr>
          <p:spPr>
            <a:xfrm>
              <a:off x="3750090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Умеет поднимать </a:t>
              </a:r>
              <a:r>
                <a:rPr lang="ru-RU" sz="1200" dirty="0" err="1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прод</a:t>
              </a:r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быстрее, чем его роняет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https://github.com/Rrailee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FF35C557-7EED-406C-9398-85C9A02AF001}"/>
              </a:ext>
            </a:extLst>
          </p:cNvPr>
          <p:cNvGrpSpPr/>
          <p:nvPr/>
        </p:nvGrpSpPr>
        <p:grpSpPr>
          <a:xfrm>
            <a:off x="1044328" y="1307416"/>
            <a:ext cx="2314576" cy="3658569"/>
            <a:chOff x="1044328" y="1307416"/>
            <a:chExt cx="2314576" cy="3658569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5A678C8A-F7F9-41EB-923B-76EA9C5219B4}"/>
                </a:ext>
              </a:extLst>
            </p:cNvPr>
            <p:cNvSpPr/>
            <p:nvPr/>
          </p:nvSpPr>
          <p:spPr>
            <a:xfrm>
              <a:off x="1044328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B6608214-67F2-4771-BC89-093421E8D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50109" t="17493" r="28299" b="50067"/>
            <a:stretch>
              <a:fillRect/>
            </a:stretch>
          </p:blipFill>
          <p:spPr>
            <a:xfrm>
              <a:off x="150959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9F165E-BCD7-4E7C-B020-4DF1731C4D4D}"/>
                </a:ext>
              </a:extLst>
            </p:cNvPr>
            <p:cNvSpPr txBox="1"/>
            <p:nvPr/>
          </p:nvSpPr>
          <p:spPr>
            <a:xfrm>
              <a:off x="1401135" y="3526660"/>
              <a:ext cx="16009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Кирюшин Артём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5C94C6E-097C-41F8-982B-E91A75B99A70}"/>
                </a:ext>
              </a:extLst>
            </p:cNvPr>
            <p:cNvSpPr txBox="1"/>
            <p:nvPr/>
          </p:nvSpPr>
          <p:spPr>
            <a:xfrm>
              <a:off x="1044329" y="387699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красит кнопочки, любит жабок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https://github.com/Lyaguh21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A3373B-0FF6-401C-B405-FF1E85090F3D}"/>
                </a:ext>
              </a:extLst>
            </p:cNvPr>
            <p:cNvSpPr txBox="1"/>
            <p:nvPr/>
          </p:nvSpPr>
          <p:spPr>
            <a:xfrm>
              <a:off x="1044330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Team Lead + Frontend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C8B64C5-709B-49FA-B31A-D83A4B3FBAD3}"/>
              </a:ext>
            </a:extLst>
          </p:cNvPr>
          <p:cNvSpPr txBox="1"/>
          <p:nvPr/>
        </p:nvSpPr>
        <p:spPr>
          <a:xfrm>
            <a:off x="1318306" y="350221"/>
            <a:ext cx="100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7A88A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Miss</a:t>
            </a:r>
            <a:endParaRPr lang="ru-RU" sz="2000" dirty="0">
              <a:solidFill>
                <a:srgbClr val="27A88A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3637F0-2E93-4657-A00E-8E564BBC3818}"/>
              </a:ext>
            </a:extLst>
          </p:cNvPr>
          <p:cNvSpPr txBox="1"/>
          <p:nvPr/>
        </p:nvSpPr>
        <p:spPr>
          <a:xfrm>
            <a:off x="2219278" y="488787"/>
            <a:ext cx="114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Click</a:t>
            </a:r>
            <a:endParaRPr lang="ru-RU" sz="1200" b="1" dirty="0">
              <a:latin typeface="MS Reference Sans Serif" panose="020B060403050404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9898B8BB-5937-4256-B760-13CC52B4C6B6}"/>
              </a:ext>
            </a:extLst>
          </p:cNvPr>
          <p:cNvGrpSpPr/>
          <p:nvPr/>
        </p:nvGrpSpPr>
        <p:grpSpPr>
          <a:xfrm>
            <a:off x="4866907" y="-2908432"/>
            <a:ext cx="2603943" cy="2629155"/>
            <a:chOff x="4866907" y="799845"/>
            <a:chExt cx="2603943" cy="2629155"/>
          </a:xfrm>
        </p:grpSpPr>
        <p:sp>
          <p:nvSpPr>
            <p:cNvPr id="86" name="Прямоугольный треугольник 85">
              <a:extLst>
                <a:ext uri="{FF2B5EF4-FFF2-40B4-BE49-F238E27FC236}">
                  <a16:creationId xmlns:a16="http://schemas.microsoft.com/office/drawing/2014/main" id="{1A5580CE-2E7A-4514-A535-E8F93F439DAA}"/>
                </a:ext>
              </a:extLst>
            </p:cNvPr>
            <p:cNvSpPr/>
            <p:nvPr/>
          </p:nvSpPr>
          <p:spPr>
            <a:xfrm rot="5400000">
              <a:off x="4732820" y="933933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ый треугольник 86">
              <a:extLst>
                <a:ext uri="{FF2B5EF4-FFF2-40B4-BE49-F238E27FC236}">
                  <a16:creationId xmlns:a16="http://schemas.microsoft.com/office/drawing/2014/main" id="{BBE0122C-7B96-4F0D-880E-AF8C2A8F5ED0}"/>
                </a:ext>
              </a:extLst>
            </p:cNvPr>
            <p:cNvSpPr/>
            <p:nvPr/>
          </p:nvSpPr>
          <p:spPr>
            <a:xfrm rot="16200000">
              <a:off x="6564328" y="2522478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ый треугольник 87">
              <a:extLst>
                <a:ext uri="{FF2B5EF4-FFF2-40B4-BE49-F238E27FC236}">
                  <a16:creationId xmlns:a16="http://schemas.microsoft.com/office/drawing/2014/main" id="{1967B07A-828C-432C-BAF6-0A55CC9E4203}"/>
                </a:ext>
              </a:extLst>
            </p:cNvPr>
            <p:cNvSpPr/>
            <p:nvPr/>
          </p:nvSpPr>
          <p:spPr>
            <a:xfrm>
              <a:off x="4866907" y="2656566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Прямоугольный треугольник 88">
              <a:extLst>
                <a:ext uri="{FF2B5EF4-FFF2-40B4-BE49-F238E27FC236}">
                  <a16:creationId xmlns:a16="http://schemas.microsoft.com/office/drawing/2014/main" id="{EF3576A2-BDC2-4FCF-B435-F440CD483C51}"/>
                </a:ext>
              </a:extLst>
            </p:cNvPr>
            <p:cNvSpPr/>
            <p:nvPr/>
          </p:nvSpPr>
          <p:spPr>
            <a:xfrm rot="10800000">
              <a:off x="6430240" y="799846"/>
              <a:ext cx="1040609" cy="772434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2A238273-0E2C-47B1-8677-AB2C5B4D9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436" y="919548"/>
              <a:ext cx="2370886" cy="2370886"/>
            </a:xfrm>
            <a:prstGeom prst="rect">
              <a:avLst/>
            </a:prstGeom>
          </p:spPr>
        </p:pic>
      </p:grp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D3FC33A3-DF09-493C-89A4-C942F2E46B7D}"/>
              </a:ext>
            </a:extLst>
          </p:cNvPr>
          <p:cNvSpPr/>
          <p:nvPr/>
        </p:nvSpPr>
        <p:spPr>
          <a:xfrm>
            <a:off x="-6163938" y="4539600"/>
            <a:ext cx="1648800" cy="7200"/>
          </a:xfrm>
          <a:prstGeom prst="rect">
            <a:avLst/>
          </a:prstGeom>
          <a:solidFill>
            <a:srgbClr val="27A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94981F78-D36D-4C90-B538-7D999E4B3DAC}"/>
              </a:ext>
            </a:extLst>
          </p:cNvPr>
          <p:cNvSpPr/>
          <p:nvPr/>
        </p:nvSpPr>
        <p:spPr>
          <a:xfrm>
            <a:off x="17056998" y="4539600"/>
            <a:ext cx="1648800" cy="7200"/>
          </a:xfrm>
          <a:prstGeom prst="rect">
            <a:avLst/>
          </a:prstGeom>
          <a:solidFill>
            <a:srgbClr val="27A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B4D52C4-F2CE-400E-9419-ECAF99DE04FC}"/>
              </a:ext>
            </a:extLst>
          </p:cNvPr>
          <p:cNvGrpSpPr/>
          <p:nvPr/>
        </p:nvGrpSpPr>
        <p:grpSpPr>
          <a:xfrm>
            <a:off x="4365873" y="1307416"/>
            <a:ext cx="7061748" cy="3658569"/>
            <a:chOff x="4365873" y="1307416"/>
            <a:chExt cx="7061748" cy="3658569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3352720B-1236-4856-B5B9-0FAB5D276DF6}"/>
                </a:ext>
              </a:extLst>
            </p:cNvPr>
            <p:cNvSpPr/>
            <p:nvPr/>
          </p:nvSpPr>
          <p:spPr>
            <a:xfrm>
              <a:off x="4365873" y="1307416"/>
              <a:ext cx="706174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D54522-FDE0-49EE-9D9C-58277211BC03}"/>
                </a:ext>
              </a:extLst>
            </p:cNvPr>
            <p:cNvSpPr txBox="1"/>
            <p:nvPr/>
          </p:nvSpPr>
          <p:spPr>
            <a:xfrm>
              <a:off x="5454488" y="3526660"/>
              <a:ext cx="48845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Алябьев Богдан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A20BC1-BBA3-4535-9390-9ED78853D1F6}"/>
                </a:ext>
              </a:extLst>
            </p:cNvPr>
            <p:cNvSpPr txBox="1"/>
            <p:nvPr/>
          </p:nvSpPr>
          <p:spPr>
            <a:xfrm>
              <a:off x="4365876" y="3876990"/>
              <a:ext cx="7061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Когда заходит в комнату, окна сами открываются от </a:t>
              </a:r>
              <a:r>
                <a:rPr lang="ru-RU" sz="1200" dirty="0" err="1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душноты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https://github.com/mczoff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9856D8-065A-4201-9D78-23B42CB17599}"/>
                </a:ext>
              </a:extLst>
            </p:cNvPr>
            <p:cNvSpPr txBox="1"/>
            <p:nvPr/>
          </p:nvSpPr>
          <p:spPr>
            <a:xfrm>
              <a:off x="4365879" y="1470971"/>
              <a:ext cx="706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Наставник + </a:t>
              </a:r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Tech Lead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27FA8982-764C-40C3-A5E6-A67F37DD0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1517" t="1884" r="21517" b="41151"/>
            <a:stretch>
              <a:fillRect/>
            </a:stretch>
          </p:blipFill>
          <p:spPr>
            <a:xfrm>
              <a:off x="7203726" y="1907201"/>
              <a:ext cx="1386038" cy="1386038"/>
            </a:xfrm>
            <a:custGeom>
              <a:avLst/>
              <a:gdLst>
                <a:gd name="connsiteX0" fmla="*/ 693019 w 1386038"/>
                <a:gd name="connsiteY0" fmla="*/ 0 h 1386038"/>
                <a:gd name="connsiteX1" fmla="*/ 1386038 w 1386038"/>
                <a:gd name="connsiteY1" fmla="*/ 693019 h 1386038"/>
                <a:gd name="connsiteX2" fmla="*/ 693019 w 1386038"/>
                <a:gd name="connsiteY2" fmla="*/ 1386038 h 1386038"/>
                <a:gd name="connsiteX3" fmla="*/ 0 w 1386038"/>
                <a:gd name="connsiteY3" fmla="*/ 693019 h 1386038"/>
                <a:gd name="connsiteX4" fmla="*/ 693019 w 1386038"/>
                <a:gd name="connsiteY4" fmla="*/ 0 h 138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6038" h="1386038">
                  <a:moveTo>
                    <a:pt x="693019" y="0"/>
                  </a:moveTo>
                  <a:cubicBezTo>
                    <a:pt x="1075763" y="0"/>
                    <a:pt x="1386038" y="310275"/>
                    <a:pt x="1386038" y="693019"/>
                  </a:cubicBezTo>
                  <a:cubicBezTo>
                    <a:pt x="1386038" y="1075763"/>
                    <a:pt x="1075763" y="1386038"/>
                    <a:pt x="693019" y="1386038"/>
                  </a:cubicBezTo>
                  <a:cubicBezTo>
                    <a:pt x="310275" y="1386038"/>
                    <a:pt x="0" y="1075763"/>
                    <a:pt x="0" y="693019"/>
                  </a:cubicBezTo>
                  <a:cubicBezTo>
                    <a:pt x="0" y="310275"/>
                    <a:pt x="310275" y="0"/>
                    <a:pt x="693019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26640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895990A-03F5-4A95-BE2B-E6AE850A3069}"/>
              </a:ext>
            </a:extLst>
          </p:cNvPr>
          <p:cNvSpPr txBox="1"/>
          <p:nvPr/>
        </p:nvSpPr>
        <p:spPr>
          <a:xfrm>
            <a:off x="-9031787" y="444488"/>
            <a:ext cx="474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Ссылки на репозитории и деплой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0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3EC32-DCCA-40D0-8D57-0BEF3DBE643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16233" y="247651"/>
            <a:ext cx="530518" cy="6871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2903480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Web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«Состав почв»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0857282">
              <a:off x="1216077" y="821309"/>
              <a:ext cx="2213221" cy="4618628"/>
            </p:xfrm>
            <a:graphic>
              <a:graphicData uri="http://schemas.microsoft.com/office/drawing/2017/model3d">
                <am3d:model3d r:embed="rId9">
                  <am3d:spPr>
                    <a:xfrm rot="20857282">
                      <a:off x="0" y="0"/>
                      <a:ext cx="2213221" cy="4618628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10800000" ay="10800000" az="108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18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0857282">
                <a:off x="1216077" y="821309"/>
                <a:ext cx="2213221" cy="4618628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B5A9CAD-DE60-4922-9C75-A6D6F096CBC4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D76013-17D2-4450-B4DC-6C70ACD8CF00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3183C-5EF5-4305-8659-A88B35DA10FB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5B6DD956-E849-4FA5-909D-6A1811294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089D013-A51D-4359-A515-3C38D920AA0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314" t="726" r="314" b="622"/>
          <a:stretch/>
        </p:blipFill>
        <p:spPr>
          <a:xfrm>
            <a:off x="5619446" y="859655"/>
            <a:ext cx="2008466" cy="4000168"/>
          </a:xfrm>
          <a:prstGeom prst="rect">
            <a:avLst/>
          </a:prstGeom>
        </p:spPr>
      </p:pic>
      <p:pic>
        <p:nvPicPr>
          <p:cNvPr id="27" name="Picture 2" descr="Picture background">
            <a:extLst>
              <a:ext uri="{FF2B5EF4-FFF2-40B4-BE49-F238E27FC236}">
                <a16:creationId xmlns:a16="http://schemas.microsoft.com/office/drawing/2014/main" id="{B899A006-5C7E-45EE-916F-B31C8F9CD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904" y="246516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17AC6AE-DB95-4837-B692-8A12761FB0DF}"/>
              </a:ext>
            </a:extLst>
          </p:cNvPr>
          <p:cNvSpPr/>
          <p:nvPr/>
        </p:nvSpPr>
        <p:spPr>
          <a:xfrm>
            <a:off x="5240880" y="5227186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Таблица с составом</a:t>
            </a:r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9E240E5-F9CF-4FDF-82AF-A292ECA00091}"/>
              </a:ext>
            </a:extLst>
          </p:cNvPr>
          <p:cNvSpPr/>
          <p:nvPr/>
        </p:nvSpPr>
        <p:spPr>
          <a:xfrm>
            <a:off x="9090133" y="5227186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</a:t>
            </a:r>
            <a:r>
              <a:rPr lang="ru-RU" dirty="0" err="1">
                <a:latin typeface="Arial Black" panose="020B0A04020102020204" pitchFamily="34" charset="0"/>
              </a:rPr>
              <a:t>оздание</a:t>
            </a:r>
            <a:r>
              <a:rPr lang="ru-RU" dirty="0">
                <a:latin typeface="Arial Black" panose="020B0A04020102020204" pitchFamily="34" charset="0"/>
              </a:rPr>
              <a:t> метки</a:t>
            </a:r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AE87389-A60A-4488-917E-9394F3BD774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7319"/>
          <a:stretch/>
        </p:blipFill>
        <p:spPr>
          <a:xfrm>
            <a:off x="9239601" y="778357"/>
            <a:ext cx="2021341" cy="4127872"/>
          </a:xfrm>
          <a:prstGeom prst="rect">
            <a:avLst/>
          </a:prstGeom>
        </p:spPr>
      </p:pic>
      <p:pic>
        <p:nvPicPr>
          <p:cNvPr id="38" name="Picture 2" descr="Picture background">
            <a:extLst>
              <a:ext uri="{FF2B5EF4-FFF2-40B4-BE49-F238E27FC236}">
                <a16:creationId xmlns:a16="http://schemas.microsoft.com/office/drawing/2014/main" id="{F1B6477F-971E-4430-8EE0-B5DE70B9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497" y="246516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9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02EB530-1DFF-45C2-9377-EEAFA921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30" y="1117375"/>
            <a:ext cx="2062172" cy="3832526"/>
          </a:xfrm>
          <a:prstGeom prst="rect">
            <a:avLst/>
          </a:prstGeom>
        </p:spPr>
      </p:pic>
      <p:pic>
        <p:nvPicPr>
          <p:cNvPr id="28" name="Picture 2" descr="Picture background">
            <a:extLst>
              <a:ext uri="{FF2B5EF4-FFF2-40B4-BE49-F238E27FC236}">
                <a16:creationId xmlns:a16="http://schemas.microsoft.com/office/drawing/2014/main" id="{17444AF5-A704-4108-B53C-97918DE95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965" y="463944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2903480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Web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</a:t>
            </a:r>
            <a:r>
              <a:rPr lang="ru-RU" dirty="0" err="1">
                <a:latin typeface="Arial Black" panose="020B0A04020102020204" pitchFamily="34" charset="0"/>
              </a:rPr>
              <a:t>АгроХаб</a:t>
            </a:r>
            <a:r>
              <a:rPr lang="ru-RU" dirty="0">
                <a:latin typeface="Arial Black" panose="020B0A04020102020204" pitchFamily="34" charset="0"/>
              </a:rPr>
              <a:t> Чат»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95990A-03F5-4A95-BE2B-E6AE850A3069}"/>
              </a:ext>
            </a:extLst>
          </p:cNvPr>
          <p:cNvSpPr txBox="1"/>
          <p:nvPr/>
        </p:nvSpPr>
        <p:spPr>
          <a:xfrm>
            <a:off x="-9031787" y="444488"/>
            <a:ext cx="474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Ссылки на репозитории и деплой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0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3EC32-DCCA-40D0-8D57-0BEF3DBE643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16233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0562887"/>
                  </p:ext>
                </p:extLst>
              </p:nvPr>
            </p:nvGraphicFramePr>
            <p:xfrm rot="20857282">
              <a:off x="1216077" y="821310"/>
              <a:ext cx="2213220" cy="4618625"/>
            </p:xfrm>
            <a:graphic>
              <a:graphicData uri="http://schemas.microsoft.com/office/drawing/2017/model3d">
                <am3d:model3d r:embed="rId11">
                  <am3d:spPr>
                    <a:xfrm rot="20857282">
                      <a:off x="0" y="0"/>
                      <a:ext cx="2213220" cy="4618625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10800000" ay="10800000" az="108000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4186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0857282">
                <a:off x="1216077" y="821310"/>
                <a:ext cx="2213220" cy="4618625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05691BE-75F0-44BD-BC08-C1A92FA2E9AA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D14009-18CB-4DD6-B2D4-BDBFB152912D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92B0F0-6A80-402C-AC84-237BBA6637DB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D797EC61-D2C4-4FD0-A981-3EDB1E09B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1FB09BE-D2F2-4EF0-93CB-305D3DA23674}"/>
              </a:ext>
            </a:extLst>
          </p:cNvPr>
          <p:cNvSpPr/>
          <p:nvPr/>
        </p:nvSpPr>
        <p:spPr>
          <a:xfrm>
            <a:off x="12312348" y="-27387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BA1244C-9191-44E8-AF65-03EFFC75E2A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3970881" y="247650"/>
            <a:ext cx="530518" cy="6871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8F4A1D5-A5F4-4F86-90C2-1886F56D58C7}"/>
              </a:ext>
            </a:extLst>
          </p:cNvPr>
          <p:cNvSpPr txBox="1"/>
          <p:nvPr/>
        </p:nvSpPr>
        <p:spPr>
          <a:xfrm>
            <a:off x="6268146" y="-972211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«Авторизация»</a:t>
            </a:r>
          </a:p>
        </p:txBody>
      </p:sp>
    </p:spTree>
    <p:extLst>
      <p:ext uri="{BB962C8B-B14F-4D97-AF65-F5344CB8AC3E}">
        <p14:creationId xmlns:p14="http://schemas.microsoft.com/office/powerpoint/2010/main" val="155161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FC905EB9-C766-4416-84D0-6744B1A3B461}"/>
              </a:ext>
            </a:extLst>
          </p:cNvPr>
          <p:cNvSpPr txBox="1"/>
          <p:nvPr/>
        </p:nvSpPr>
        <p:spPr>
          <a:xfrm>
            <a:off x="12162579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Web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</a:t>
            </a:r>
            <a:r>
              <a:rPr lang="ru-RU" dirty="0" err="1">
                <a:latin typeface="Arial Black" panose="020B0A04020102020204" pitchFamily="34" charset="0"/>
              </a:rPr>
              <a:t>АгроХаб</a:t>
            </a:r>
            <a:r>
              <a:rPr lang="ru-RU" dirty="0">
                <a:latin typeface="Arial Black" panose="020B0A04020102020204" pitchFamily="34" charset="0"/>
              </a:rPr>
              <a:t> Чат»</a:t>
            </a: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01F4D02D-97A7-4018-8E03-491836C8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229" y="1117375"/>
            <a:ext cx="2062172" cy="3832526"/>
          </a:xfrm>
          <a:prstGeom prst="rect">
            <a:avLst/>
          </a:prstGeom>
        </p:spPr>
      </p:pic>
      <p:pic>
        <p:nvPicPr>
          <p:cNvPr id="43" name="Picture 2" descr="Picture background">
            <a:extLst>
              <a:ext uri="{FF2B5EF4-FFF2-40B4-BE49-F238E27FC236}">
                <a16:creationId xmlns:a16="http://schemas.microsoft.com/office/drawing/2014/main" id="{C25AE78C-0C8C-4FA2-8395-4E6985CC7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8064" y="463944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9766983" y="-27387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6268146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«Авторизация»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7711B4-BBF9-48E2-84E7-23D656563056}"/>
              </a:ext>
            </a:extLst>
          </p:cNvPr>
          <p:cNvSpPr/>
          <p:nvPr/>
        </p:nvSpPr>
        <p:spPr>
          <a:xfrm>
            <a:off x="872036" y="5312342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Авторизация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373607BD-FD25-452F-81E0-7983689E74AA}"/>
              </a:ext>
            </a:extLst>
          </p:cNvPr>
          <p:cNvSpPr/>
          <p:nvPr/>
        </p:nvSpPr>
        <p:spPr>
          <a:xfrm>
            <a:off x="4243831" y="5311782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Регистрация</a:t>
            </a:r>
            <a:endParaRPr lang="ru-RU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9165487"/>
                  </p:ext>
                </p:extLst>
              </p:nvPr>
            </p:nvGraphicFramePr>
            <p:xfrm rot="1325770">
              <a:off x="8668183" y="668901"/>
              <a:ext cx="2217268" cy="4923439"/>
            </p:xfrm>
            <a:graphic>
              <a:graphicData uri="http://schemas.microsoft.com/office/drawing/2017/model3d">
                <am3d:model3d r:embed="rId9">
                  <am3d:spPr>
                    <a:xfrm rot="1325770">
                      <a:off x="0" y="0"/>
                      <a:ext cx="2217268" cy="4923439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97203" ay="-1472502" az="8199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18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325770">
                <a:off x="8668183" y="668901"/>
                <a:ext cx="2217268" cy="4923439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54D335-7C98-4E38-9FFD-6282D95D2714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B57AB1-72AB-4DBA-814B-FC7474DC5ED7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02B611-DCCA-4BB9-BE06-2FB8B5407E4A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CA5156B7-6312-43B6-9FF0-B032F5F1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A6C8D1B-1C2F-426A-98BC-22293E56A743}"/>
              </a:ext>
            </a:extLst>
          </p:cNvPr>
          <p:cNvSpPr/>
          <p:nvPr/>
        </p:nvSpPr>
        <p:spPr>
          <a:xfrm>
            <a:off x="-2478798" y="-27387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CC8453C-B890-4F76-AAAE-0F9811208FB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-2262565" y="220264"/>
            <a:ext cx="530518" cy="68716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45D2A45-D794-43CA-AA94-AAF7BC60B0A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1425516" y="247650"/>
            <a:ext cx="530518" cy="687169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D504C97-7148-41BC-9D68-58819B70C405}"/>
              </a:ext>
            </a:extLst>
          </p:cNvPr>
          <p:cNvGrpSpPr/>
          <p:nvPr/>
        </p:nvGrpSpPr>
        <p:grpSpPr>
          <a:xfrm>
            <a:off x="581823" y="339425"/>
            <a:ext cx="2505550" cy="4985709"/>
            <a:chOff x="-7004862" y="339425"/>
            <a:chExt cx="2505550" cy="4985709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9DCD2D6-8C36-4A5D-9B21-FDA29B1C1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642" b="4388"/>
            <a:stretch/>
          </p:blipFill>
          <p:spPr>
            <a:xfrm>
              <a:off x="-6781233" y="640263"/>
              <a:ext cx="2043587" cy="4373780"/>
            </a:xfrm>
            <a:prstGeom prst="rect">
              <a:avLst/>
            </a:prstGeom>
          </p:spPr>
        </p:pic>
        <p:pic>
          <p:nvPicPr>
            <p:cNvPr id="32" name="Picture 2" descr="Picture background">
              <a:extLst>
                <a:ext uri="{FF2B5EF4-FFF2-40B4-BE49-F238E27FC236}">
                  <a16:creationId xmlns:a16="http://schemas.microsoft.com/office/drawing/2014/main" id="{D8AB90EB-1FF2-4CAC-AF0D-080A1B36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004862" y="339425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E97CF66-023D-45EB-B54E-3D221424E9E4}"/>
              </a:ext>
            </a:extLst>
          </p:cNvPr>
          <p:cNvGrpSpPr/>
          <p:nvPr/>
        </p:nvGrpSpPr>
        <p:grpSpPr>
          <a:xfrm>
            <a:off x="3881914" y="432678"/>
            <a:ext cx="2505550" cy="4985709"/>
            <a:chOff x="-10316712" y="339425"/>
            <a:chExt cx="2505550" cy="4985709"/>
          </a:xfrm>
        </p:grpSpPr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C62ECCB8-1D2E-44D6-A6BC-604BD761C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5532" b="958"/>
            <a:stretch/>
          </p:blipFill>
          <p:spPr>
            <a:xfrm>
              <a:off x="-10099091" y="640263"/>
              <a:ext cx="2053642" cy="4373779"/>
            </a:xfrm>
            <a:prstGeom prst="rect">
              <a:avLst/>
            </a:prstGeom>
          </p:spPr>
        </p:pic>
        <p:pic>
          <p:nvPicPr>
            <p:cNvPr id="46" name="Picture 2" descr="Picture background">
              <a:extLst>
                <a:ext uri="{FF2B5EF4-FFF2-40B4-BE49-F238E27FC236}">
                  <a16:creationId xmlns:a16="http://schemas.microsoft.com/office/drawing/2014/main" id="{FE18732D-39CA-4628-A96B-D5D2F4C38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316712" y="339425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125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9766983" y="-27387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6268146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«Авторизация»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325770">
              <a:off x="8668183" y="668901"/>
              <a:ext cx="2217268" cy="4923439"/>
            </p:xfrm>
            <a:graphic>
              <a:graphicData uri="http://schemas.microsoft.com/office/drawing/2017/model3d">
                <am3d:model3d r:embed="rId7">
                  <am3d:spPr>
                    <a:xfrm rot="1325770">
                      <a:off x="0" y="0"/>
                      <a:ext cx="2217268" cy="4923439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97203" ay="-1472502" az="8199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325770">
                <a:off x="8668183" y="668901"/>
                <a:ext cx="2217268" cy="4923439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54D335-7C98-4E38-9FFD-6282D95D2714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B57AB1-72AB-4DBA-814B-FC7474DC5ED7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02B611-DCCA-4BB9-BE06-2FB8B5407E4A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CA5156B7-6312-43B6-9FF0-B032F5F1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45D2A45-D794-43CA-AA94-AAF7BC60B0A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1425516" y="247650"/>
            <a:ext cx="530518" cy="687169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C81B411-9B46-4329-BC7C-28BB45A68954}"/>
              </a:ext>
            </a:extLst>
          </p:cNvPr>
          <p:cNvGrpSpPr/>
          <p:nvPr/>
        </p:nvGrpSpPr>
        <p:grpSpPr>
          <a:xfrm>
            <a:off x="555575" y="432678"/>
            <a:ext cx="2505550" cy="4985709"/>
            <a:chOff x="-5480393" y="432678"/>
            <a:chExt cx="2505550" cy="498570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263A892D-4F5B-4A4E-9038-8A1CA4EBE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3421"/>
            <a:stretch/>
          </p:blipFill>
          <p:spPr>
            <a:xfrm>
              <a:off x="-5224407" y="723899"/>
              <a:ext cx="2008767" cy="4418613"/>
            </a:xfrm>
            <a:prstGeom prst="rect">
              <a:avLst/>
            </a:prstGeom>
          </p:spPr>
        </p:pic>
        <p:pic>
          <p:nvPicPr>
            <p:cNvPr id="46" name="Picture 2" descr="Picture background">
              <a:extLst>
                <a:ext uri="{FF2B5EF4-FFF2-40B4-BE49-F238E27FC236}">
                  <a16:creationId xmlns:a16="http://schemas.microsoft.com/office/drawing/2014/main" id="{FE18732D-39CA-4628-A96B-D5D2F4C38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80393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ED2EB32-485F-4E0A-BC97-3F7E0E65E227}"/>
              </a:ext>
            </a:extLst>
          </p:cNvPr>
          <p:cNvGrpSpPr/>
          <p:nvPr/>
        </p:nvGrpSpPr>
        <p:grpSpPr>
          <a:xfrm>
            <a:off x="4008732" y="432678"/>
            <a:ext cx="2505550" cy="4985709"/>
            <a:chOff x="-8052208" y="432678"/>
            <a:chExt cx="2505550" cy="498570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7ADF5AB-2696-4B56-95EA-C2EBF3B93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5869"/>
            <a:stretch/>
          </p:blipFill>
          <p:spPr>
            <a:xfrm>
              <a:off x="-7799031" y="723899"/>
              <a:ext cx="2061004" cy="4418613"/>
            </a:xfrm>
            <a:prstGeom prst="rect">
              <a:avLst/>
            </a:prstGeom>
          </p:spPr>
        </p:pic>
        <p:pic>
          <p:nvPicPr>
            <p:cNvPr id="32" name="Picture 2" descr="Picture background">
              <a:extLst>
                <a:ext uri="{FF2B5EF4-FFF2-40B4-BE49-F238E27FC236}">
                  <a16:creationId xmlns:a16="http://schemas.microsoft.com/office/drawing/2014/main" id="{D8AB90EB-1FF2-4CAC-AF0D-080A1B36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52208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766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9766983" y="-27387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6268146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«Авторизация»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325770">
              <a:off x="8668183" y="668901"/>
              <a:ext cx="2217268" cy="4923439"/>
            </p:xfrm>
            <a:graphic>
              <a:graphicData uri="http://schemas.microsoft.com/office/drawing/2017/model3d">
                <am3d:model3d r:embed="rId7">
                  <am3d:spPr>
                    <a:xfrm rot="1325770">
                      <a:off x="0" y="0"/>
                      <a:ext cx="2217268" cy="4923439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97203" ay="-1472502" az="8199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325770">
                <a:off x="8668183" y="668901"/>
                <a:ext cx="2217268" cy="4923439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54D335-7C98-4E38-9FFD-6282D95D2714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B57AB1-72AB-4DBA-814B-FC7474DC5ED7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02B611-DCCA-4BB9-BE06-2FB8B5407E4A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CA5156B7-6312-43B6-9FF0-B032F5F1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45D2A45-D794-43CA-AA94-AAF7BC60B0A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1425516" y="247650"/>
            <a:ext cx="530518" cy="687169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C81B411-9B46-4329-BC7C-28BB45A68954}"/>
              </a:ext>
            </a:extLst>
          </p:cNvPr>
          <p:cNvGrpSpPr/>
          <p:nvPr/>
        </p:nvGrpSpPr>
        <p:grpSpPr>
          <a:xfrm>
            <a:off x="555575" y="432678"/>
            <a:ext cx="2505550" cy="4985709"/>
            <a:chOff x="-5480393" y="432678"/>
            <a:chExt cx="2505550" cy="498570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263A892D-4F5B-4A4E-9038-8A1CA4EBE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3421"/>
            <a:stretch/>
          </p:blipFill>
          <p:spPr>
            <a:xfrm>
              <a:off x="-5224407" y="723899"/>
              <a:ext cx="2008767" cy="4418613"/>
            </a:xfrm>
            <a:prstGeom prst="rect">
              <a:avLst/>
            </a:prstGeom>
          </p:spPr>
        </p:pic>
        <p:pic>
          <p:nvPicPr>
            <p:cNvPr id="46" name="Picture 2" descr="Picture background">
              <a:extLst>
                <a:ext uri="{FF2B5EF4-FFF2-40B4-BE49-F238E27FC236}">
                  <a16:creationId xmlns:a16="http://schemas.microsoft.com/office/drawing/2014/main" id="{FE18732D-39CA-4628-A96B-D5D2F4C38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80393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ED2EB32-485F-4E0A-BC97-3F7E0E65E227}"/>
              </a:ext>
            </a:extLst>
          </p:cNvPr>
          <p:cNvGrpSpPr/>
          <p:nvPr/>
        </p:nvGrpSpPr>
        <p:grpSpPr>
          <a:xfrm>
            <a:off x="4008732" y="432678"/>
            <a:ext cx="2505550" cy="4985709"/>
            <a:chOff x="-8052208" y="432678"/>
            <a:chExt cx="2505550" cy="498570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7ADF5AB-2696-4B56-95EA-C2EBF3B93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5869"/>
            <a:stretch/>
          </p:blipFill>
          <p:spPr>
            <a:xfrm>
              <a:off x="-7799031" y="723899"/>
              <a:ext cx="2061004" cy="4418613"/>
            </a:xfrm>
            <a:prstGeom prst="rect">
              <a:avLst/>
            </a:prstGeom>
          </p:spPr>
        </p:pic>
        <p:pic>
          <p:nvPicPr>
            <p:cNvPr id="32" name="Picture 2" descr="Picture background">
              <a:extLst>
                <a:ext uri="{FF2B5EF4-FFF2-40B4-BE49-F238E27FC236}">
                  <a16:creationId xmlns:a16="http://schemas.microsoft.com/office/drawing/2014/main" id="{D8AB90EB-1FF2-4CAC-AF0D-080A1B36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52208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91FE2F8-0F4F-4417-BD77-2F07520C8CF0}"/>
              </a:ext>
            </a:extLst>
          </p:cNvPr>
          <p:cNvGrpSpPr/>
          <p:nvPr/>
        </p:nvGrpSpPr>
        <p:grpSpPr>
          <a:xfrm>
            <a:off x="555575" y="432678"/>
            <a:ext cx="2505550" cy="4985709"/>
            <a:chOff x="-10564000" y="432678"/>
            <a:chExt cx="2505550" cy="4985709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1A2B617-466A-4260-ACFD-35A05492C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3397"/>
            <a:stretch/>
          </p:blipFill>
          <p:spPr>
            <a:xfrm>
              <a:off x="-10313882" y="723899"/>
              <a:ext cx="1991659" cy="4382066"/>
            </a:xfrm>
            <a:prstGeom prst="rect">
              <a:avLst/>
            </a:prstGeom>
          </p:spPr>
        </p:pic>
        <p:pic>
          <p:nvPicPr>
            <p:cNvPr id="47" name="Picture 2" descr="Picture background">
              <a:extLst>
                <a:ext uri="{FF2B5EF4-FFF2-40B4-BE49-F238E27FC236}">
                  <a16:creationId xmlns:a16="http://schemas.microsoft.com/office/drawing/2014/main" id="{F886554E-C614-4D8B-A894-0F674A98C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564000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DA18D1-2CA4-4F3A-8E30-E45EF8F4A805}"/>
              </a:ext>
            </a:extLst>
          </p:cNvPr>
          <p:cNvGrpSpPr/>
          <p:nvPr/>
        </p:nvGrpSpPr>
        <p:grpSpPr>
          <a:xfrm>
            <a:off x="4008732" y="432678"/>
            <a:ext cx="2505550" cy="4985709"/>
            <a:chOff x="-13135815" y="432678"/>
            <a:chExt cx="2505550" cy="4985709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3082957-E3E5-4B69-AC4F-C699571C3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4260"/>
            <a:stretch/>
          </p:blipFill>
          <p:spPr>
            <a:xfrm>
              <a:off x="-12884733" y="723899"/>
              <a:ext cx="2009610" cy="4382066"/>
            </a:xfrm>
            <a:prstGeom prst="rect">
              <a:avLst/>
            </a:prstGeom>
          </p:spPr>
        </p:pic>
        <p:pic>
          <p:nvPicPr>
            <p:cNvPr id="39" name="Picture 2" descr="Picture background">
              <a:extLst>
                <a:ext uri="{FF2B5EF4-FFF2-40B4-BE49-F238E27FC236}">
                  <a16:creationId xmlns:a16="http://schemas.microsoft.com/office/drawing/2014/main" id="{721656B5-2572-4E5B-96F4-137B4B03A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135815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64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262044-9E54-4993-A857-F80CF4205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6" b="-355"/>
          <a:stretch/>
        </p:blipFill>
        <p:spPr>
          <a:xfrm>
            <a:off x="4261992" y="752475"/>
            <a:ext cx="2006154" cy="4388199"/>
          </a:xfrm>
          <a:prstGeom prst="rect">
            <a:avLst/>
          </a:prstGeom>
        </p:spPr>
      </p:pic>
      <p:pic>
        <p:nvPicPr>
          <p:cNvPr id="32" name="Picture 2" descr="Picture background">
            <a:extLst>
              <a:ext uri="{FF2B5EF4-FFF2-40B4-BE49-F238E27FC236}">
                <a16:creationId xmlns:a16="http://schemas.microsoft.com/office/drawing/2014/main" id="{D8AB90EB-1FF2-4CAC-AF0D-080A1B367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32" y="432678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61A5E3-8872-4D6D-B042-6FAC5D1A7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4" b="2067"/>
          <a:stretch/>
        </p:blipFill>
        <p:spPr>
          <a:xfrm>
            <a:off x="784039" y="752475"/>
            <a:ext cx="2023605" cy="4371975"/>
          </a:xfrm>
          <a:prstGeom prst="rect">
            <a:avLst/>
          </a:prstGeom>
        </p:spPr>
      </p:pic>
      <p:pic>
        <p:nvPicPr>
          <p:cNvPr id="46" name="Picture 2" descr="Picture background">
            <a:extLst>
              <a:ext uri="{FF2B5EF4-FFF2-40B4-BE49-F238E27FC236}">
                <a16:creationId xmlns:a16="http://schemas.microsoft.com/office/drawing/2014/main" id="{FE18732D-39CA-4628-A96B-D5D2F4C3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5" y="432678"/>
            <a:ext cx="2505550" cy="49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9766983" y="-27387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6268146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«Поля»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325770">
              <a:off x="8668183" y="668901"/>
              <a:ext cx="2217268" cy="4923439"/>
            </p:xfrm>
            <a:graphic>
              <a:graphicData uri="http://schemas.microsoft.com/office/drawing/2017/model3d">
                <am3d:model3d r:embed="rId10">
                  <am3d:spPr>
                    <a:xfrm rot="1325770">
                      <a:off x="0" y="0"/>
                      <a:ext cx="2217268" cy="4923439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97203" ay="-1472502" az="8199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325770">
                <a:off x="8668183" y="668901"/>
                <a:ext cx="2217268" cy="4923439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54D335-7C98-4E38-9FFD-6282D95D2714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B57AB1-72AB-4DBA-814B-FC7474DC5ED7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02B611-DCCA-4BB9-BE06-2FB8B5407E4A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CA5156B7-6312-43B6-9FF0-B032F5F1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45D2A45-D794-43CA-AA94-AAF7BC60B0A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1425516" y="247650"/>
            <a:ext cx="530518" cy="68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61E18B6-3CB1-4291-AA5A-3574317CFC97}"/>
              </a:ext>
            </a:extLst>
          </p:cNvPr>
          <p:cNvGrpSpPr/>
          <p:nvPr/>
        </p:nvGrpSpPr>
        <p:grpSpPr>
          <a:xfrm>
            <a:off x="555575" y="432678"/>
            <a:ext cx="2505550" cy="4985709"/>
            <a:chOff x="555575" y="432678"/>
            <a:chExt cx="2505550" cy="498570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29011E0-B632-4094-824E-E7506B7D3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88" b="1841"/>
            <a:stretch/>
          </p:blipFill>
          <p:spPr>
            <a:xfrm>
              <a:off x="801168" y="742950"/>
              <a:ext cx="2029250" cy="4333875"/>
            </a:xfrm>
            <a:prstGeom prst="rect">
              <a:avLst/>
            </a:prstGeom>
          </p:spPr>
        </p:pic>
        <p:pic>
          <p:nvPicPr>
            <p:cNvPr id="46" name="Picture 2" descr="Picture background">
              <a:extLst>
                <a:ext uri="{FF2B5EF4-FFF2-40B4-BE49-F238E27FC236}">
                  <a16:creationId xmlns:a16="http://schemas.microsoft.com/office/drawing/2014/main" id="{FE18732D-39CA-4628-A96B-D5D2F4C38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75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9766983" y="-27387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6268146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«Поля»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325770">
              <a:off x="8668183" y="668901"/>
              <a:ext cx="2217268" cy="4923439"/>
            </p:xfrm>
            <a:graphic>
              <a:graphicData uri="http://schemas.microsoft.com/office/drawing/2017/model3d">
                <am3d:model3d r:embed="rId9">
                  <am3d:spPr>
                    <a:xfrm rot="1325770">
                      <a:off x="0" y="0"/>
                      <a:ext cx="2217268" cy="4923439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97203" ay="-1472502" az="8199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18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325770">
                <a:off x="8668183" y="668901"/>
                <a:ext cx="2217268" cy="4923439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54D335-7C98-4E38-9FFD-6282D95D2714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B57AB1-72AB-4DBA-814B-FC7474DC5ED7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02B611-DCCA-4BB9-BE06-2FB8B5407E4A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CA5156B7-6312-43B6-9FF0-B032F5F1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45D2A45-D794-43CA-AA94-AAF7BC60B0A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1425516" y="247650"/>
            <a:ext cx="530518" cy="687169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31DA9DF-6DA2-4F83-8DD6-1A22D939DE48}"/>
              </a:ext>
            </a:extLst>
          </p:cNvPr>
          <p:cNvGrpSpPr/>
          <p:nvPr/>
        </p:nvGrpSpPr>
        <p:grpSpPr>
          <a:xfrm>
            <a:off x="4008732" y="432678"/>
            <a:ext cx="2505550" cy="4985709"/>
            <a:chOff x="4008732" y="432678"/>
            <a:chExt cx="2505550" cy="498570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5F5BA9C0-A425-43E7-8CAE-DB4EDB678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739" b="2485"/>
            <a:stretch/>
          </p:blipFill>
          <p:spPr>
            <a:xfrm>
              <a:off x="4238033" y="742950"/>
              <a:ext cx="2046948" cy="4371975"/>
            </a:xfrm>
            <a:prstGeom prst="rect">
              <a:avLst/>
            </a:prstGeom>
          </p:spPr>
        </p:pic>
        <p:pic>
          <p:nvPicPr>
            <p:cNvPr id="32" name="Picture 2" descr="Picture background">
              <a:extLst>
                <a:ext uri="{FF2B5EF4-FFF2-40B4-BE49-F238E27FC236}">
                  <a16:creationId xmlns:a16="http://schemas.microsoft.com/office/drawing/2014/main" id="{D8AB90EB-1FF2-4CAC-AF0D-080A1B36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732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689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0FB60DF-5A69-4D29-9E91-D16ADF455774}"/>
              </a:ext>
            </a:extLst>
          </p:cNvPr>
          <p:cNvGrpSpPr/>
          <p:nvPr/>
        </p:nvGrpSpPr>
        <p:grpSpPr>
          <a:xfrm>
            <a:off x="555575" y="432678"/>
            <a:ext cx="2505550" cy="4985709"/>
            <a:chOff x="555575" y="432678"/>
            <a:chExt cx="2505550" cy="498570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76F4151-E860-4597-B2C3-476A7A072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40" b="5707"/>
            <a:stretch/>
          </p:blipFill>
          <p:spPr>
            <a:xfrm>
              <a:off x="769366" y="733424"/>
              <a:ext cx="2051617" cy="4371975"/>
            </a:xfrm>
            <a:prstGeom prst="rect">
              <a:avLst/>
            </a:prstGeom>
          </p:spPr>
        </p:pic>
        <p:pic>
          <p:nvPicPr>
            <p:cNvPr id="46" name="Picture 2" descr="Picture background">
              <a:extLst>
                <a:ext uri="{FF2B5EF4-FFF2-40B4-BE49-F238E27FC236}">
                  <a16:creationId xmlns:a16="http://schemas.microsoft.com/office/drawing/2014/main" id="{FE18732D-39CA-4628-A96B-D5D2F4C38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75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9766983" y="-27387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6268146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«Анализ почвы»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325770">
              <a:off x="8668183" y="668901"/>
              <a:ext cx="2217268" cy="4923439"/>
            </p:xfrm>
            <a:graphic>
              <a:graphicData uri="http://schemas.microsoft.com/office/drawing/2017/model3d">
                <am3d:model3d r:embed="rId9">
                  <am3d:spPr>
                    <a:xfrm rot="1325770">
                      <a:off x="0" y="0"/>
                      <a:ext cx="2217268" cy="4923439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97203" ay="-1472502" az="8199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18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325770">
                <a:off x="8668183" y="668901"/>
                <a:ext cx="2217268" cy="4923439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54D335-7C98-4E38-9FFD-6282D95D2714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B57AB1-72AB-4DBA-814B-FC7474DC5ED7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02B611-DCCA-4BB9-BE06-2FB8B5407E4A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CA5156B7-6312-43B6-9FF0-B032F5F1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45D2A45-D794-43CA-AA94-AAF7BC60B0A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1425516" y="247650"/>
            <a:ext cx="530518" cy="687169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9761D07-A365-441E-9427-5C121A842692}"/>
              </a:ext>
            </a:extLst>
          </p:cNvPr>
          <p:cNvGrpSpPr/>
          <p:nvPr/>
        </p:nvGrpSpPr>
        <p:grpSpPr>
          <a:xfrm>
            <a:off x="4008732" y="432678"/>
            <a:ext cx="2505550" cy="4985709"/>
            <a:chOff x="4008732" y="432678"/>
            <a:chExt cx="2505550" cy="498570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1533AC1F-DD87-4FE0-BCA5-89C8F9323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639" b="8007"/>
            <a:stretch/>
          </p:blipFill>
          <p:spPr>
            <a:xfrm>
              <a:off x="4202324" y="733424"/>
              <a:ext cx="2124492" cy="4371975"/>
            </a:xfrm>
            <a:prstGeom prst="rect">
              <a:avLst/>
            </a:prstGeom>
          </p:spPr>
        </p:pic>
        <p:pic>
          <p:nvPicPr>
            <p:cNvPr id="32" name="Picture 2" descr="Picture background">
              <a:extLst>
                <a:ext uri="{FF2B5EF4-FFF2-40B4-BE49-F238E27FC236}">
                  <a16:creationId xmlns:a16="http://schemas.microsoft.com/office/drawing/2014/main" id="{D8AB90EB-1FF2-4CAC-AF0D-080A1B36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732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08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9F69B79-C219-42D7-8631-E555177F09D5}"/>
              </a:ext>
            </a:extLst>
          </p:cNvPr>
          <p:cNvGrpSpPr/>
          <p:nvPr/>
        </p:nvGrpSpPr>
        <p:grpSpPr>
          <a:xfrm>
            <a:off x="2659511" y="740005"/>
            <a:ext cx="2505550" cy="4985709"/>
            <a:chOff x="2191113" y="432678"/>
            <a:chExt cx="2505550" cy="4985709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051BD378-3A27-4128-AE77-26BADEF52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50" b="2254"/>
            <a:stretch/>
          </p:blipFill>
          <p:spPr>
            <a:xfrm>
              <a:off x="2433565" y="742950"/>
              <a:ext cx="2046517" cy="4371975"/>
            </a:xfrm>
            <a:prstGeom prst="rect">
              <a:avLst/>
            </a:prstGeom>
          </p:spPr>
        </p:pic>
        <p:pic>
          <p:nvPicPr>
            <p:cNvPr id="82" name="Picture 2" descr="Picture background">
              <a:extLst>
                <a:ext uri="{FF2B5EF4-FFF2-40B4-BE49-F238E27FC236}">
                  <a16:creationId xmlns:a16="http://schemas.microsoft.com/office/drawing/2014/main" id="{C8D878B0-C13D-49A5-8071-D2AB830C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113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2A7C540-0318-44E5-B208-9076A52D137E}"/>
              </a:ext>
            </a:extLst>
          </p:cNvPr>
          <p:cNvSpPr/>
          <p:nvPr/>
        </p:nvSpPr>
        <p:spPr>
          <a:xfrm>
            <a:off x="9766983" y="-27387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E3EC32-DCCA-40D0-8D57-0BEF3DBE643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16233" y="247651"/>
            <a:ext cx="530518" cy="6871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057ECED-3A26-4232-A39E-B9C2C32651B0}"/>
              </a:ext>
            </a:extLst>
          </p:cNvPr>
          <p:cNvSpPr txBox="1"/>
          <p:nvPr/>
        </p:nvSpPr>
        <p:spPr>
          <a:xfrm>
            <a:off x="6268146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«Анализ почвы»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54D335-7C98-4E38-9FFD-6282D95D2714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B57AB1-72AB-4DBA-814B-FC7474DC5ED7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02B611-DCCA-4BB9-BE06-2FB8B5407E4A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CA5156B7-6312-43B6-9FF0-B032F5F1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45D2A45-D794-43CA-AA94-AAF7BC60B0A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1425516" y="247650"/>
            <a:ext cx="530518" cy="68716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B2580C9-C895-4DFF-BE6F-2B0ED15CE4EA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-48167995" y="3793336"/>
            <a:ext cx="900000" cy="9000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29975759-6F93-4370-B226-E71528372F02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-32110744" y="3821075"/>
            <a:ext cx="900000" cy="900000"/>
          </a:xfrm>
          <a:prstGeom prst="rect">
            <a:avLst/>
          </a:prstGeom>
        </p:spPr>
      </p:pic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D14F90BA-8C2C-4533-9923-977159F3D831}"/>
              </a:ext>
            </a:extLst>
          </p:cNvPr>
          <p:cNvGrpSpPr/>
          <p:nvPr/>
        </p:nvGrpSpPr>
        <p:grpSpPr>
          <a:xfrm>
            <a:off x="-4481753" y="2283046"/>
            <a:ext cx="1688477" cy="1677395"/>
            <a:chOff x="654903" y="2188518"/>
            <a:chExt cx="1688477" cy="1677395"/>
          </a:xfrm>
        </p:grpSpPr>
        <p:sp>
          <p:nvSpPr>
            <p:cNvPr id="60" name="Прямоугольный треугольник 59">
              <a:extLst>
                <a:ext uri="{FF2B5EF4-FFF2-40B4-BE49-F238E27FC236}">
                  <a16:creationId xmlns:a16="http://schemas.microsoft.com/office/drawing/2014/main" id="{261848C8-4A6B-4B4E-A080-DBD899E6AA54}"/>
                </a:ext>
              </a:extLst>
            </p:cNvPr>
            <p:cNvSpPr/>
            <p:nvPr/>
          </p:nvSpPr>
          <p:spPr>
            <a:xfrm rot="10800000">
              <a:off x="1630950" y="2188518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рямоугольный треугольник 60">
              <a:extLst>
                <a:ext uri="{FF2B5EF4-FFF2-40B4-BE49-F238E27FC236}">
                  <a16:creationId xmlns:a16="http://schemas.microsoft.com/office/drawing/2014/main" id="{6A5610D5-4F40-419A-8095-02B2358A6959}"/>
                </a:ext>
              </a:extLst>
            </p:cNvPr>
            <p:cNvSpPr/>
            <p:nvPr/>
          </p:nvSpPr>
          <p:spPr>
            <a:xfrm>
              <a:off x="654903" y="3281138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ый треугольник 61">
              <a:extLst>
                <a:ext uri="{FF2B5EF4-FFF2-40B4-BE49-F238E27FC236}">
                  <a16:creationId xmlns:a16="http://schemas.microsoft.com/office/drawing/2014/main" id="{4D02C594-8B2A-4580-A747-132DB9271AFD}"/>
                </a:ext>
              </a:extLst>
            </p:cNvPr>
            <p:cNvSpPr/>
            <p:nvPr/>
          </p:nvSpPr>
          <p:spPr>
            <a:xfrm rot="16200000">
              <a:off x="1685067" y="3207600"/>
              <a:ext cx="787798" cy="528828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ый треугольник 62">
              <a:extLst>
                <a:ext uri="{FF2B5EF4-FFF2-40B4-BE49-F238E27FC236}">
                  <a16:creationId xmlns:a16="http://schemas.microsoft.com/office/drawing/2014/main" id="{A305FC76-5CB8-4923-A796-C541E18649C9}"/>
                </a:ext>
              </a:extLst>
            </p:cNvPr>
            <p:cNvSpPr/>
            <p:nvPr/>
          </p:nvSpPr>
          <p:spPr>
            <a:xfrm rot="5400000">
              <a:off x="525418" y="2318003"/>
              <a:ext cx="787800" cy="528830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F9A67F97-7381-4879-A280-B835C383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723511" y="2252534"/>
              <a:ext cx="1551261" cy="1551261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6FBD88A6-6CEB-49F7-9018-481890175E55}"/>
              </a:ext>
            </a:extLst>
          </p:cNvPr>
          <p:cNvGrpSpPr/>
          <p:nvPr/>
        </p:nvGrpSpPr>
        <p:grpSpPr>
          <a:xfrm>
            <a:off x="-16586293" y="3842732"/>
            <a:ext cx="900000" cy="900000"/>
            <a:chOff x="5678567" y="4234449"/>
            <a:chExt cx="900000" cy="900000"/>
          </a:xfrm>
        </p:grpSpPr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03910D1C-5211-4F91-9EB9-29EF34FD7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5678567" y="4234449"/>
              <a:ext cx="900000" cy="900000"/>
            </a:xfrm>
            <a:prstGeom prst="rect">
              <a:avLst/>
            </a:prstGeom>
          </p:spPr>
        </p:pic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A1503348-9214-4FCB-9E83-7CBF3392B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5951914" y="4434587"/>
              <a:ext cx="353306" cy="353306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BA4BDA8-3B3D-4EAB-8309-637D5A29C701}"/>
              </a:ext>
            </a:extLst>
          </p:cNvPr>
          <p:cNvSpPr txBox="1"/>
          <p:nvPr/>
        </p:nvSpPr>
        <p:spPr>
          <a:xfrm>
            <a:off x="-36297067" y="444488"/>
            <a:ext cx="474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Ссылки на репозитории и деплой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325770">
              <a:off x="8668183" y="668901"/>
              <a:ext cx="2217268" cy="4923439"/>
            </p:xfrm>
            <a:graphic>
              <a:graphicData uri="http://schemas.microsoft.com/office/drawing/2017/model3d">
                <am3d:model3d r:embed="rId23">
                  <am3d:spPr>
                    <a:xfrm rot="1325770">
                      <a:off x="0" y="0"/>
                      <a:ext cx="2217268" cy="4923439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97203" ay="-1472502" az="81996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5418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>
                <a:extLst>
                  <a:ext uri="{FF2B5EF4-FFF2-40B4-BE49-F238E27FC236}">
                    <a16:creationId xmlns:a16="http://schemas.microsoft.com/office/drawing/2014/main" id="{8B0D85A9-73C6-48A0-9DD1-A97A0BA04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 rot="1325770">
                <a:off x="8668183" y="668901"/>
                <a:ext cx="2217268" cy="4923439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3FB42230-A2D5-456E-9973-584578A31784}"/>
              </a:ext>
            </a:extLst>
          </p:cNvPr>
          <p:cNvGrpSpPr/>
          <p:nvPr/>
        </p:nvGrpSpPr>
        <p:grpSpPr>
          <a:xfrm>
            <a:off x="12626910" y="1314727"/>
            <a:ext cx="2319241" cy="3658569"/>
            <a:chOff x="8876035" y="1250313"/>
            <a:chExt cx="2319241" cy="3658569"/>
          </a:xfrm>
        </p:grpSpPr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9B68E236-3BBB-4307-B6F1-09B72DA7C22E}"/>
                </a:ext>
              </a:extLst>
            </p:cNvPr>
            <p:cNvSpPr/>
            <p:nvPr/>
          </p:nvSpPr>
          <p:spPr>
            <a:xfrm>
              <a:off x="8880701" y="1250313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C9CE43-A42A-44CE-A35F-0FD903D60552}"/>
                </a:ext>
              </a:extLst>
            </p:cNvPr>
            <p:cNvSpPr txBox="1"/>
            <p:nvPr/>
          </p:nvSpPr>
          <p:spPr>
            <a:xfrm>
              <a:off x="9316132" y="1289382"/>
              <a:ext cx="1443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Designer</a:t>
              </a:r>
              <a:endParaRPr lang="ru-RU" dirty="0">
                <a:latin typeface="Arial Black" panose="020B0A04020102020204" pitchFamily="34" charset="0"/>
              </a:endParaRPr>
            </a:p>
          </p:txBody>
        </p:sp>
        <p:sp>
          <p:nvSpPr>
            <p:cNvPr id="72" name="Прямоугольный треугольник 71">
              <a:extLst>
                <a:ext uri="{FF2B5EF4-FFF2-40B4-BE49-F238E27FC236}">
                  <a16:creationId xmlns:a16="http://schemas.microsoft.com/office/drawing/2014/main" id="{A24CD00A-4844-43F9-B15E-32BAFA42C3D7}"/>
                </a:ext>
              </a:extLst>
            </p:cNvPr>
            <p:cNvSpPr/>
            <p:nvPr/>
          </p:nvSpPr>
          <p:spPr>
            <a:xfrm rot="10800000">
              <a:off x="10224333" y="1715394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рямоугольный треугольник 72">
              <a:extLst>
                <a:ext uri="{FF2B5EF4-FFF2-40B4-BE49-F238E27FC236}">
                  <a16:creationId xmlns:a16="http://schemas.microsoft.com/office/drawing/2014/main" id="{05A31E66-A792-4031-BBEC-574DD44D456E}"/>
                </a:ext>
              </a:extLst>
            </p:cNvPr>
            <p:cNvSpPr/>
            <p:nvPr/>
          </p:nvSpPr>
          <p:spPr>
            <a:xfrm>
              <a:off x="9133294" y="2931480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ый треугольник 73">
              <a:extLst>
                <a:ext uri="{FF2B5EF4-FFF2-40B4-BE49-F238E27FC236}">
                  <a16:creationId xmlns:a16="http://schemas.microsoft.com/office/drawing/2014/main" id="{BE65727D-ADAD-493B-9901-75CABA5A33D9}"/>
                </a:ext>
              </a:extLst>
            </p:cNvPr>
            <p:cNvSpPr/>
            <p:nvPr/>
          </p:nvSpPr>
          <p:spPr>
            <a:xfrm rot="16200000">
              <a:off x="10278450" y="2857942"/>
              <a:ext cx="787798" cy="528828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ый треугольник 74">
              <a:extLst>
                <a:ext uri="{FF2B5EF4-FFF2-40B4-BE49-F238E27FC236}">
                  <a16:creationId xmlns:a16="http://schemas.microsoft.com/office/drawing/2014/main" id="{87B8A211-EBD0-4C43-937D-E5FA99B5A607}"/>
                </a:ext>
              </a:extLst>
            </p:cNvPr>
            <p:cNvSpPr/>
            <p:nvPr/>
          </p:nvSpPr>
          <p:spPr>
            <a:xfrm rot="5400000">
              <a:off x="9003809" y="1844879"/>
              <a:ext cx="787800" cy="528830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1140957C-1090-472C-B2FC-D851ADD7A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201902" y="1777261"/>
              <a:ext cx="1672174" cy="167217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C390030-4B70-4E48-A482-9DACB3B8B756}"/>
                </a:ext>
              </a:extLst>
            </p:cNvPr>
            <p:cNvSpPr txBox="1"/>
            <p:nvPr/>
          </p:nvSpPr>
          <p:spPr>
            <a:xfrm>
              <a:off x="8878368" y="3646247"/>
              <a:ext cx="23145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latin typeface="Arial Black" panose="020B0A04020102020204" pitchFamily="34" charset="0"/>
                </a:rPr>
                <a:t>Карпов Степан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D36CB2-A90A-4EB0-9D42-9C58128714EE}"/>
                </a:ext>
              </a:extLst>
            </p:cNvPr>
            <p:cNvSpPr txBox="1"/>
            <p:nvPr/>
          </p:nvSpPr>
          <p:spPr>
            <a:xfrm>
              <a:off x="8876035" y="3959338"/>
              <a:ext cx="231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latin typeface="Arial" panose="020B0604020202020204" pitchFamily="34" charset="0"/>
                  <a:cs typeface="Arial" panose="020B0604020202020204" pitchFamily="34" charset="0"/>
                </a:rPr>
                <a:t>Картинки рисую, иногда сплю</a:t>
              </a:r>
            </a:p>
            <a:p>
              <a:pPr algn="ctr"/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latin typeface="Arial Black" panose="020B0A04020102020204" pitchFamily="34" charset="0"/>
                  <a:cs typeface="Arial" panose="020B0604020202020204" pitchFamily="34" charset="0"/>
                </a:rPr>
                <a:t>TG</a:t>
              </a:r>
              <a:endParaRPr lang="ru-RU" sz="1200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Karpov_Stepan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18C5863A-A4DA-4DCE-9174-FE96B000A231}"/>
              </a:ext>
            </a:extLst>
          </p:cNvPr>
          <p:cNvSpPr/>
          <p:nvPr/>
        </p:nvSpPr>
        <p:spPr>
          <a:xfrm>
            <a:off x="-18247620" y="1257390"/>
            <a:ext cx="1461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LOGIN</a:t>
            </a:r>
            <a:endParaRPr lang="ru-RU" dirty="0">
              <a:latin typeface="Arial Black" panose="020B0A04020102020204" pitchFamily="34" charset="0"/>
            </a:endParaRPr>
          </a:p>
          <a:p>
            <a:pPr algn="ctr"/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UserUMIR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52B36D18-9AC1-4CB2-8E07-D2DD3F14942B}"/>
              </a:ext>
            </a:extLst>
          </p:cNvPr>
          <p:cNvSpPr/>
          <p:nvPr/>
        </p:nvSpPr>
        <p:spPr>
          <a:xfrm>
            <a:off x="-4459112" y="1257390"/>
            <a:ext cx="1665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PASSWORD</a:t>
            </a:r>
            <a:endParaRPr lang="ru-RU" dirty="0">
              <a:latin typeface="Arial Black" panose="020B0A04020102020204" pitchFamily="34" charset="0"/>
            </a:endParaRPr>
          </a:p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12345678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D5CF9AD-41EC-44D1-AE8B-B7C08CBF83E6}"/>
              </a:ext>
            </a:extLst>
          </p:cNvPr>
          <p:cNvSpPr txBox="1"/>
          <p:nvPr/>
        </p:nvSpPr>
        <p:spPr>
          <a:xfrm>
            <a:off x="-34976874" y="1373816"/>
            <a:ext cx="277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Данные для входа:</a:t>
            </a:r>
          </a:p>
        </p:txBody>
      </p: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DEB3546C-13DA-43D3-B725-1A40167317AA}"/>
              </a:ext>
            </a:extLst>
          </p:cNvPr>
          <p:cNvGrpSpPr/>
          <p:nvPr/>
        </p:nvGrpSpPr>
        <p:grpSpPr>
          <a:xfrm>
            <a:off x="-23153998" y="2283046"/>
            <a:ext cx="1688477" cy="1677395"/>
            <a:chOff x="606777" y="2283046"/>
            <a:chExt cx="1688477" cy="1677395"/>
          </a:xfrm>
        </p:grpSpPr>
        <p:sp>
          <p:nvSpPr>
            <p:cNvPr id="87" name="Прямоугольный треугольник 86">
              <a:extLst>
                <a:ext uri="{FF2B5EF4-FFF2-40B4-BE49-F238E27FC236}">
                  <a16:creationId xmlns:a16="http://schemas.microsoft.com/office/drawing/2014/main" id="{1BC2A5EF-837B-4FDB-98F1-DCF4D82B6F8F}"/>
                </a:ext>
              </a:extLst>
            </p:cNvPr>
            <p:cNvSpPr/>
            <p:nvPr/>
          </p:nvSpPr>
          <p:spPr>
            <a:xfrm rot="10800000">
              <a:off x="1582824" y="2283046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ый треугольник 87">
              <a:extLst>
                <a:ext uri="{FF2B5EF4-FFF2-40B4-BE49-F238E27FC236}">
                  <a16:creationId xmlns:a16="http://schemas.microsoft.com/office/drawing/2014/main" id="{57919219-C2FF-434F-99B4-884B55DB90C7}"/>
                </a:ext>
              </a:extLst>
            </p:cNvPr>
            <p:cNvSpPr/>
            <p:nvPr/>
          </p:nvSpPr>
          <p:spPr>
            <a:xfrm>
              <a:off x="606777" y="3375666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Прямоугольный треугольник 88">
              <a:extLst>
                <a:ext uri="{FF2B5EF4-FFF2-40B4-BE49-F238E27FC236}">
                  <a16:creationId xmlns:a16="http://schemas.microsoft.com/office/drawing/2014/main" id="{F13D986E-0854-4BD6-BA32-180D55BC275F}"/>
                </a:ext>
              </a:extLst>
            </p:cNvPr>
            <p:cNvSpPr/>
            <p:nvPr/>
          </p:nvSpPr>
          <p:spPr>
            <a:xfrm rot="16200000">
              <a:off x="1636941" y="3302128"/>
              <a:ext cx="787798" cy="528828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0" name="Прямоугольный треугольник 89">
              <a:extLst>
                <a:ext uri="{FF2B5EF4-FFF2-40B4-BE49-F238E27FC236}">
                  <a16:creationId xmlns:a16="http://schemas.microsoft.com/office/drawing/2014/main" id="{0303D782-9641-4AB3-B7F8-DBBD7AF9D160}"/>
                </a:ext>
              </a:extLst>
            </p:cNvPr>
            <p:cNvSpPr/>
            <p:nvPr/>
          </p:nvSpPr>
          <p:spPr>
            <a:xfrm rot="5400000">
              <a:off x="477292" y="2412531"/>
              <a:ext cx="787800" cy="528830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E4E06D54-56DC-44F1-9C9D-DCB3EC5F6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75097" y="2346762"/>
              <a:ext cx="1558477" cy="1551262"/>
            </a:xfrm>
            <a:prstGeom prst="rect">
              <a:avLst/>
            </a:prstGeom>
          </p:spPr>
        </p:pic>
      </p:grp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6CB99BBA-2166-4F61-AE81-49AD48ACE7F2}"/>
              </a:ext>
            </a:extLst>
          </p:cNvPr>
          <p:cNvGrpSpPr/>
          <p:nvPr/>
        </p:nvGrpSpPr>
        <p:grpSpPr>
          <a:xfrm>
            <a:off x="-15506353" y="2325105"/>
            <a:ext cx="1688477" cy="1677395"/>
            <a:chOff x="3428236" y="2325105"/>
            <a:chExt cx="1688477" cy="1677395"/>
          </a:xfrm>
        </p:grpSpPr>
        <p:sp>
          <p:nvSpPr>
            <p:cNvPr id="99" name="Прямоугольный треугольник 98">
              <a:extLst>
                <a:ext uri="{FF2B5EF4-FFF2-40B4-BE49-F238E27FC236}">
                  <a16:creationId xmlns:a16="http://schemas.microsoft.com/office/drawing/2014/main" id="{9237AD17-7944-4FB9-933E-B7422BCC4735}"/>
                </a:ext>
              </a:extLst>
            </p:cNvPr>
            <p:cNvSpPr/>
            <p:nvPr/>
          </p:nvSpPr>
          <p:spPr>
            <a:xfrm rot="10800000">
              <a:off x="4404283" y="2325105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Прямоугольный треугольник 99">
              <a:extLst>
                <a:ext uri="{FF2B5EF4-FFF2-40B4-BE49-F238E27FC236}">
                  <a16:creationId xmlns:a16="http://schemas.microsoft.com/office/drawing/2014/main" id="{34332D85-AFE7-4ACC-B46A-402CB2FAD974}"/>
                </a:ext>
              </a:extLst>
            </p:cNvPr>
            <p:cNvSpPr/>
            <p:nvPr/>
          </p:nvSpPr>
          <p:spPr>
            <a:xfrm>
              <a:off x="3428236" y="3417725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Прямоугольный треугольник 100">
              <a:extLst>
                <a:ext uri="{FF2B5EF4-FFF2-40B4-BE49-F238E27FC236}">
                  <a16:creationId xmlns:a16="http://schemas.microsoft.com/office/drawing/2014/main" id="{436B1B71-81C6-4CAF-8CDB-6C65310E4A86}"/>
                </a:ext>
              </a:extLst>
            </p:cNvPr>
            <p:cNvSpPr/>
            <p:nvPr/>
          </p:nvSpPr>
          <p:spPr>
            <a:xfrm rot="16200000">
              <a:off x="4458400" y="3344187"/>
              <a:ext cx="787798" cy="528828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2" name="Прямоугольный треугольник 101">
              <a:extLst>
                <a:ext uri="{FF2B5EF4-FFF2-40B4-BE49-F238E27FC236}">
                  <a16:creationId xmlns:a16="http://schemas.microsoft.com/office/drawing/2014/main" id="{635D857F-F971-46F6-8E8E-1CD2456DF53F}"/>
                </a:ext>
              </a:extLst>
            </p:cNvPr>
            <p:cNvSpPr/>
            <p:nvPr/>
          </p:nvSpPr>
          <p:spPr>
            <a:xfrm rot="5400000">
              <a:off x="3298751" y="2454590"/>
              <a:ext cx="787800" cy="528830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3" name="Рисунок 102">
              <a:extLst>
                <a:ext uri="{FF2B5EF4-FFF2-40B4-BE49-F238E27FC236}">
                  <a16:creationId xmlns:a16="http://schemas.microsoft.com/office/drawing/2014/main" id="{F15238E2-A19A-4D61-B306-7F9197B6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3505008" y="2400491"/>
              <a:ext cx="1528378" cy="1528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76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D89376-1ED6-41F8-8502-1B5A89E8E2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056" y="4279581"/>
            <a:ext cx="900000" cy="9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1A33F2-5A36-47F1-9CF2-6867ACA4E56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822474" y="4307320"/>
            <a:ext cx="900000" cy="900000"/>
          </a:xfrm>
          <a:prstGeom prst="rect">
            <a:avLst/>
          </a:prstGeom>
        </p:spPr>
      </p:pic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1CD3FC86-A35D-4323-82A5-551837EAF24F}"/>
              </a:ext>
            </a:extLst>
          </p:cNvPr>
          <p:cNvGrpSpPr/>
          <p:nvPr/>
        </p:nvGrpSpPr>
        <p:grpSpPr>
          <a:xfrm>
            <a:off x="6323429" y="2346762"/>
            <a:ext cx="1688477" cy="1677395"/>
            <a:chOff x="654903" y="2188518"/>
            <a:chExt cx="1688477" cy="1677395"/>
          </a:xfrm>
        </p:grpSpPr>
        <p:sp>
          <p:nvSpPr>
            <p:cNvPr id="77" name="Прямоугольный треугольник 76">
              <a:extLst>
                <a:ext uri="{FF2B5EF4-FFF2-40B4-BE49-F238E27FC236}">
                  <a16:creationId xmlns:a16="http://schemas.microsoft.com/office/drawing/2014/main" id="{AC560D96-B8AC-4114-8BD1-FE55BFC4913C}"/>
                </a:ext>
              </a:extLst>
            </p:cNvPr>
            <p:cNvSpPr/>
            <p:nvPr/>
          </p:nvSpPr>
          <p:spPr>
            <a:xfrm rot="10800000">
              <a:off x="1630950" y="2188518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ый треугольник 77">
              <a:extLst>
                <a:ext uri="{FF2B5EF4-FFF2-40B4-BE49-F238E27FC236}">
                  <a16:creationId xmlns:a16="http://schemas.microsoft.com/office/drawing/2014/main" id="{DFD1DEAC-D90D-49F6-B7B1-E21B23C6CB28}"/>
                </a:ext>
              </a:extLst>
            </p:cNvPr>
            <p:cNvSpPr/>
            <p:nvPr/>
          </p:nvSpPr>
          <p:spPr>
            <a:xfrm>
              <a:off x="654903" y="3281138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ый треугольник 78">
              <a:extLst>
                <a:ext uri="{FF2B5EF4-FFF2-40B4-BE49-F238E27FC236}">
                  <a16:creationId xmlns:a16="http://schemas.microsoft.com/office/drawing/2014/main" id="{04112CD5-EEA2-41D0-BCC0-DF5C5C30256B}"/>
                </a:ext>
              </a:extLst>
            </p:cNvPr>
            <p:cNvSpPr/>
            <p:nvPr/>
          </p:nvSpPr>
          <p:spPr>
            <a:xfrm rot="16200000">
              <a:off x="1685067" y="3207600"/>
              <a:ext cx="787798" cy="528828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ый треугольник 79">
              <a:extLst>
                <a:ext uri="{FF2B5EF4-FFF2-40B4-BE49-F238E27FC236}">
                  <a16:creationId xmlns:a16="http://schemas.microsoft.com/office/drawing/2014/main" id="{F670EDD0-2A3E-42FF-9E6A-3DF1EA69F2FD}"/>
                </a:ext>
              </a:extLst>
            </p:cNvPr>
            <p:cNvSpPr/>
            <p:nvPr/>
          </p:nvSpPr>
          <p:spPr>
            <a:xfrm rot="5400000">
              <a:off x="525418" y="2318003"/>
              <a:ext cx="787800" cy="528830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6EC27F77-C235-4DAB-8EB1-8B1B2D67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23511" y="2252534"/>
              <a:ext cx="1551261" cy="1551261"/>
            </a:xfrm>
            <a:prstGeom prst="rect">
              <a:avLst/>
            </a:prstGeom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28AE7CF-DBAE-470F-A06D-00F60D131946}"/>
              </a:ext>
            </a:extLst>
          </p:cNvPr>
          <p:cNvGrpSpPr/>
          <p:nvPr/>
        </p:nvGrpSpPr>
        <p:grpSpPr>
          <a:xfrm>
            <a:off x="6717667" y="4328977"/>
            <a:ext cx="900000" cy="900000"/>
            <a:chOff x="5678567" y="4234449"/>
            <a:chExt cx="900000" cy="9000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CAB8C292-2529-4DEC-B2D6-E913D4DDD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678567" y="4234449"/>
              <a:ext cx="900000" cy="900000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A64A001D-68DA-4FAF-A5BD-7B675CFCD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951914" y="4434587"/>
              <a:ext cx="353306" cy="353306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88A5CEE-2E0B-4F6A-A6D3-06239ECFE4C3}"/>
              </a:ext>
            </a:extLst>
          </p:cNvPr>
          <p:cNvSpPr txBox="1"/>
          <p:nvPr/>
        </p:nvSpPr>
        <p:spPr>
          <a:xfrm>
            <a:off x="365570" y="255888"/>
            <a:ext cx="474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Ссылки на репозитории и деплой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633BF6-4DEB-41D0-80C6-B93B19E18A77}"/>
              </a:ext>
            </a:extLst>
          </p:cNvPr>
          <p:cNvSpPr txBox="1"/>
          <p:nvPr/>
        </p:nvSpPr>
        <p:spPr>
          <a:xfrm>
            <a:off x="14862571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</a:t>
            </a:r>
            <a:r>
              <a:rPr lang="ru-RU" dirty="0" err="1">
                <a:latin typeface="Arial Black" panose="020B0A04020102020204" pitchFamily="34" charset="0"/>
              </a:rPr>
              <a:t>АгроХаб</a:t>
            </a:r>
            <a:r>
              <a:rPr lang="ru-RU" dirty="0">
                <a:latin typeface="Arial Black" panose="020B0A04020102020204" pitchFamily="34" charset="0"/>
              </a:rPr>
              <a:t> Чат»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29FBDF0-A7BC-455B-8F61-A77A08E8B929}"/>
              </a:ext>
            </a:extLst>
          </p:cNvPr>
          <p:cNvGrpSpPr/>
          <p:nvPr/>
        </p:nvGrpSpPr>
        <p:grpSpPr>
          <a:xfrm>
            <a:off x="9201902" y="1314727"/>
            <a:ext cx="2319241" cy="3658569"/>
            <a:chOff x="8876035" y="1250313"/>
            <a:chExt cx="2319241" cy="3658569"/>
          </a:xfrm>
        </p:grpSpPr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199E13CB-9316-4339-B3B2-CFEDA5BEEEC0}"/>
                </a:ext>
              </a:extLst>
            </p:cNvPr>
            <p:cNvSpPr/>
            <p:nvPr/>
          </p:nvSpPr>
          <p:spPr>
            <a:xfrm>
              <a:off x="8880701" y="1250313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A78A9E-D497-44D6-A1BE-62314714DBEF}"/>
                </a:ext>
              </a:extLst>
            </p:cNvPr>
            <p:cNvSpPr txBox="1"/>
            <p:nvPr/>
          </p:nvSpPr>
          <p:spPr>
            <a:xfrm>
              <a:off x="9316132" y="1289382"/>
              <a:ext cx="1443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Designer</a:t>
              </a:r>
              <a:endParaRPr lang="ru-RU" dirty="0">
                <a:latin typeface="Arial Black" panose="020B0A04020102020204" pitchFamily="34" charset="0"/>
              </a:endParaRPr>
            </a:p>
          </p:txBody>
        </p:sp>
        <p:sp>
          <p:nvSpPr>
            <p:cNvPr id="88" name="Прямоугольный треугольник 87">
              <a:extLst>
                <a:ext uri="{FF2B5EF4-FFF2-40B4-BE49-F238E27FC236}">
                  <a16:creationId xmlns:a16="http://schemas.microsoft.com/office/drawing/2014/main" id="{144F0645-A489-4C7A-8B74-A693096F0553}"/>
                </a:ext>
              </a:extLst>
            </p:cNvPr>
            <p:cNvSpPr/>
            <p:nvPr/>
          </p:nvSpPr>
          <p:spPr>
            <a:xfrm rot="10800000">
              <a:off x="10224333" y="1715394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Прямоугольный треугольник 88">
              <a:extLst>
                <a:ext uri="{FF2B5EF4-FFF2-40B4-BE49-F238E27FC236}">
                  <a16:creationId xmlns:a16="http://schemas.microsoft.com/office/drawing/2014/main" id="{3F260FBD-205D-449C-B337-92F09C410D93}"/>
                </a:ext>
              </a:extLst>
            </p:cNvPr>
            <p:cNvSpPr/>
            <p:nvPr/>
          </p:nvSpPr>
          <p:spPr>
            <a:xfrm>
              <a:off x="9133294" y="2931480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0" name="Прямоугольный треугольник 89">
              <a:extLst>
                <a:ext uri="{FF2B5EF4-FFF2-40B4-BE49-F238E27FC236}">
                  <a16:creationId xmlns:a16="http://schemas.microsoft.com/office/drawing/2014/main" id="{EC2728EA-E80E-4D31-8CC8-AE6DB4CE7F2E}"/>
                </a:ext>
              </a:extLst>
            </p:cNvPr>
            <p:cNvSpPr/>
            <p:nvPr/>
          </p:nvSpPr>
          <p:spPr>
            <a:xfrm rot="16200000">
              <a:off x="10278450" y="2857942"/>
              <a:ext cx="787798" cy="528828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ый треугольник 90">
              <a:extLst>
                <a:ext uri="{FF2B5EF4-FFF2-40B4-BE49-F238E27FC236}">
                  <a16:creationId xmlns:a16="http://schemas.microsoft.com/office/drawing/2014/main" id="{9E353D56-9668-4A61-A067-8B8C1D3E198C}"/>
                </a:ext>
              </a:extLst>
            </p:cNvPr>
            <p:cNvSpPr/>
            <p:nvPr/>
          </p:nvSpPr>
          <p:spPr>
            <a:xfrm rot="5400000">
              <a:off x="9003809" y="1844879"/>
              <a:ext cx="787800" cy="528830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D598C68-68A0-4525-9E49-73B9A845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201902" y="1777261"/>
              <a:ext cx="1672174" cy="1672174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3475009-FBF9-4055-B58F-85ED284E7122}"/>
                </a:ext>
              </a:extLst>
            </p:cNvPr>
            <p:cNvSpPr txBox="1"/>
            <p:nvPr/>
          </p:nvSpPr>
          <p:spPr>
            <a:xfrm>
              <a:off x="8878368" y="3646247"/>
              <a:ext cx="23145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latin typeface="Arial Black" panose="020B0A04020102020204" pitchFamily="34" charset="0"/>
                </a:rPr>
                <a:t>Карпов Степан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2117BF3-1FD4-4D83-85F5-5E9CF30B9C09}"/>
                </a:ext>
              </a:extLst>
            </p:cNvPr>
            <p:cNvSpPr txBox="1"/>
            <p:nvPr/>
          </p:nvSpPr>
          <p:spPr>
            <a:xfrm>
              <a:off x="8876035" y="3959338"/>
              <a:ext cx="2314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latin typeface="Arial" panose="020B0604020202020204" pitchFamily="34" charset="0"/>
                  <a:cs typeface="Arial" panose="020B0604020202020204" pitchFamily="34" charset="0"/>
                </a:rPr>
                <a:t>Картинки рисую, иногда сплю</a:t>
              </a:r>
            </a:p>
            <a:p>
              <a:pPr algn="ctr"/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latin typeface="Arial Black" panose="020B0A04020102020204" pitchFamily="34" charset="0"/>
                  <a:cs typeface="Arial" panose="020B0604020202020204" pitchFamily="34" charset="0"/>
                </a:rPr>
                <a:t>TG</a:t>
              </a:r>
              <a:endParaRPr lang="ru-RU" sz="1200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Karpov_Stepan</a:t>
              </a:r>
              <a:endParaRPr lang="ru-RU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5AF219B8-DEF2-40E6-8C8E-E5CB0731146C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FD7CCF-67E2-4A47-A2CC-86EC212D0FE0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CD6CA83-70AB-447C-914A-4F91E4268E3F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AC2BAD28-EE69-4BE4-995A-F719C6969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DD192FFF-CF0C-4A9A-8989-98617A328656}"/>
              </a:ext>
            </a:extLst>
          </p:cNvPr>
          <p:cNvSpPr/>
          <p:nvPr/>
        </p:nvSpPr>
        <p:spPr>
          <a:xfrm>
            <a:off x="12392493" y="-27387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A7B802F4-E09A-4290-A9A0-BEA9FB829EEA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4051026" y="247650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53" name="Трехмерная модель 52">
                <a:extLst>
                  <a:ext uri="{FF2B5EF4-FFF2-40B4-BE49-F238E27FC236}">
                    <a16:creationId xmlns:a16="http://schemas.microsoft.com/office/drawing/2014/main" id="{AEFBE620-D638-4591-B059-689311C83C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2792649"/>
                  </p:ext>
                </p:extLst>
              </p:nvPr>
            </p:nvGraphicFramePr>
            <p:xfrm rot="20857282">
              <a:off x="19147785" y="783176"/>
              <a:ext cx="2208846" cy="4694883"/>
            </p:xfrm>
            <a:graphic>
              <a:graphicData uri="http://schemas.microsoft.com/office/drawing/2017/model3d">
                <am3d:model3d r:embed="rId21">
                  <am3d:spPr>
                    <a:xfrm rot="20857282">
                      <a:off x="0" y="0"/>
                      <a:ext cx="2208846" cy="4694883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0754" ay="614363" az="-10782334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54186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Трехмерная модель 52">
                <a:extLst>
                  <a:ext uri="{FF2B5EF4-FFF2-40B4-BE49-F238E27FC236}">
                    <a16:creationId xmlns:a16="http://schemas.microsoft.com/office/drawing/2014/main" id="{AEFBE620-D638-4591-B059-689311C83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857282">
                <a:off x="19147785" y="783176"/>
                <a:ext cx="2208846" cy="469488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2EC751A-EFFC-4441-A614-E8377766489D}"/>
              </a:ext>
            </a:extLst>
          </p:cNvPr>
          <p:cNvSpPr/>
          <p:nvPr/>
        </p:nvSpPr>
        <p:spPr>
          <a:xfrm>
            <a:off x="3546258" y="1257390"/>
            <a:ext cx="1461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LOGIN</a:t>
            </a:r>
            <a:endParaRPr lang="ru-RU" dirty="0">
              <a:latin typeface="Arial Black" panose="020B0A04020102020204" pitchFamily="34" charset="0"/>
            </a:endParaRPr>
          </a:p>
          <a:p>
            <a:pPr algn="ctr"/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UserUMIR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76D5F4E-34B6-497A-B623-7989DBD6093E}"/>
              </a:ext>
            </a:extLst>
          </p:cNvPr>
          <p:cNvSpPr/>
          <p:nvPr/>
        </p:nvSpPr>
        <p:spPr>
          <a:xfrm>
            <a:off x="6334032" y="1257390"/>
            <a:ext cx="1665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PASSWORD</a:t>
            </a:r>
            <a:endParaRPr lang="ru-RU" dirty="0">
              <a:latin typeface="Arial Black" panose="020B0A04020102020204" pitchFamily="34" charset="0"/>
            </a:endParaRPr>
          </a:p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12345678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F26F36-1213-47AF-B4C0-4404F9FF1B31}"/>
              </a:ext>
            </a:extLst>
          </p:cNvPr>
          <p:cNvSpPr txBox="1"/>
          <p:nvPr/>
        </p:nvSpPr>
        <p:spPr>
          <a:xfrm>
            <a:off x="536189" y="1373816"/>
            <a:ext cx="277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Данные для входа:</a:t>
            </a: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ED0ADE8A-52CC-4F50-B502-6B567CF30F52}"/>
              </a:ext>
            </a:extLst>
          </p:cNvPr>
          <p:cNvGrpSpPr/>
          <p:nvPr/>
        </p:nvGrpSpPr>
        <p:grpSpPr>
          <a:xfrm>
            <a:off x="-13595925" y="740005"/>
            <a:ext cx="2505550" cy="4985709"/>
            <a:chOff x="2191113" y="432678"/>
            <a:chExt cx="2505550" cy="4985709"/>
          </a:xfrm>
        </p:grpSpPr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AFE591C4-C763-41D1-AE02-5C390802C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t="3950" b="2254"/>
            <a:stretch/>
          </p:blipFill>
          <p:spPr>
            <a:xfrm>
              <a:off x="2433565" y="742950"/>
              <a:ext cx="2046517" cy="4371975"/>
            </a:xfrm>
            <a:prstGeom prst="rect">
              <a:avLst/>
            </a:prstGeom>
          </p:spPr>
        </p:pic>
        <p:pic>
          <p:nvPicPr>
            <p:cNvPr id="67" name="Picture 2" descr="Picture background">
              <a:extLst>
                <a:ext uri="{FF2B5EF4-FFF2-40B4-BE49-F238E27FC236}">
                  <a16:creationId xmlns:a16="http://schemas.microsoft.com/office/drawing/2014/main" id="{060D6FB9-3591-4E79-871C-8349CBAC2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113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492237F-F63C-46A4-9C6C-EAADAC0FC7E3}"/>
              </a:ext>
            </a:extLst>
          </p:cNvPr>
          <p:cNvSpPr txBox="1"/>
          <p:nvPr/>
        </p:nvSpPr>
        <p:spPr>
          <a:xfrm>
            <a:off x="6268146" y="-143808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«Анализ почвы»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58D5A47-43D5-40C8-8146-EB2E8DB89EF0}"/>
              </a:ext>
            </a:extLst>
          </p:cNvPr>
          <p:cNvGrpSpPr/>
          <p:nvPr/>
        </p:nvGrpSpPr>
        <p:grpSpPr>
          <a:xfrm>
            <a:off x="606777" y="2283046"/>
            <a:ext cx="1688477" cy="1677395"/>
            <a:chOff x="606777" y="2283046"/>
            <a:chExt cx="1688477" cy="1677395"/>
          </a:xfrm>
        </p:grpSpPr>
        <p:sp>
          <p:nvSpPr>
            <p:cNvPr id="38" name="Прямоугольный треугольник 37">
              <a:extLst>
                <a:ext uri="{FF2B5EF4-FFF2-40B4-BE49-F238E27FC236}">
                  <a16:creationId xmlns:a16="http://schemas.microsoft.com/office/drawing/2014/main" id="{6DA04710-3038-4A31-9CD0-DF3790FD85ED}"/>
                </a:ext>
              </a:extLst>
            </p:cNvPr>
            <p:cNvSpPr/>
            <p:nvPr/>
          </p:nvSpPr>
          <p:spPr>
            <a:xfrm rot="10800000">
              <a:off x="1582824" y="2283046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ый треугольник 38">
              <a:extLst>
                <a:ext uri="{FF2B5EF4-FFF2-40B4-BE49-F238E27FC236}">
                  <a16:creationId xmlns:a16="http://schemas.microsoft.com/office/drawing/2014/main" id="{71942AFD-DADD-4346-B125-F72031D63434}"/>
                </a:ext>
              </a:extLst>
            </p:cNvPr>
            <p:cNvSpPr/>
            <p:nvPr/>
          </p:nvSpPr>
          <p:spPr>
            <a:xfrm>
              <a:off x="606777" y="3375666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ый треугольник 39">
              <a:extLst>
                <a:ext uri="{FF2B5EF4-FFF2-40B4-BE49-F238E27FC236}">
                  <a16:creationId xmlns:a16="http://schemas.microsoft.com/office/drawing/2014/main" id="{8FB64C17-38D2-4CAC-A8C5-28D73F7865BD}"/>
                </a:ext>
              </a:extLst>
            </p:cNvPr>
            <p:cNvSpPr/>
            <p:nvPr/>
          </p:nvSpPr>
          <p:spPr>
            <a:xfrm rot="16200000">
              <a:off x="1636941" y="3302128"/>
              <a:ext cx="787798" cy="528828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ый треугольник 40">
              <a:extLst>
                <a:ext uri="{FF2B5EF4-FFF2-40B4-BE49-F238E27FC236}">
                  <a16:creationId xmlns:a16="http://schemas.microsoft.com/office/drawing/2014/main" id="{64D32CED-8223-4921-A679-47338F6F5906}"/>
                </a:ext>
              </a:extLst>
            </p:cNvPr>
            <p:cNvSpPr/>
            <p:nvPr/>
          </p:nvSpPr>
          <p:spPr>
            <a:xfrm rot="5400000">
              <a:off x="477292" y="2412531"/>
              <a:ext cx="787800" cy="528830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5BE9381-7674-4218-9D8D-6A6563E65A4B}"/>
              </a:ext>
            </a:extLst>
          </p:cNvPr>
          <p:cNvGrpSpPr/>
          <p:nvPr/>
        </p:nvGrpSpPr>
        <p:grpSpPr>
          <a:xfrm>
            <a:off x="3428236" y="2325105"/>
            <a:ext cx="1688477" cy="1677395"/>
            <a:chOff x="3428236" y="2325105"/>
            <a:chExt cx="1688477" cy="1677395"/>
          </a:xfrm>
        </p:grpSpPr>
        <p:sp>
          <p:nvSpPr>
            <p:cNvPr id="70" name="Прямоугольный треугольник 69">
              <a:extLst>
                <a:ext uri="{FF2B5EF4-FFF2-40B4-BE49-F238E27FC236}">
                  <a16:creationId xmlns:a16="http://schemas.microsoft.com/office/drawing/2014/main" id="{05BBA2D4-FBD4-4CAC-9B1D-B3A0660D4617}"/>
                </a:ext>
              </a:extLst>
            </p:cNvPr>
            <p:cNvSpPr/>
            <p:nvPr/>
          </p:nvSpPr>
          <p:spPr>
            <a:xfrm rot="10800000">
              <a:off x="4404283" y="2325105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Прямоугольный треугольник 70">
              <a:extLst>
                <a:ext uri="{FF2B5EF4-FFF2-40B4-BE49-F238E27FC236}">
                  <a16:creationId xmlns:a16="http://schemas.microsoft.com/office/drawing/2014/main" id="{54331F43-1D42-473F-A9DE-70697BF3244B}"/>
                </a:ext>
              </a:extLst>
            </p:cNvPr>
            <p:cNvSpPr/>
            <p:nvPr/>
          </p:nvSpPr>
          <p:spPr>
            <a:xfrm>
              <a:off x="3428236" y="3417725"/>
              <a:ext cx="712430" cy="584775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Прямоугольный треугольник 71">
              <a:extLst>
                <a:ext uri="{FF2B5EF4-FFF2-40B4-BE49-F238E27FC236}">
                  <a16:creationId xmlns:a16="http://schemas.microsoft.com/office/drawing/2014/main" id="{D38F0DB8-96A0-4BAD-B4DA-A0539CF91302}"/>
                </a:ext>
              </a:extLst>
            </p:cNvPr>
            <p:cNvSpPr/>
            <p:nvPr/>
          </p:nvSpPr>
          <p:spPr>
            <a:xfrm rot="16200000">
              <a:off x="4458400" y="3344187"/>
              <a:ext cx="787798" cy="528828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рямоугольный треугольник 72">
              <a:extLst>
                <a:ext uri="{FF2B5EF4-FFF2-40B4-BE49-F238E27FC236}">
                  <a16:creationId xmlns:a16="http://schemas.microsoft.com/office/drawing/2014/main" id="{4526607D-3711-4700-8211-AAFA2E7C9BDB}"/>
                </a:ext>
              </a:extLst>
            </p:cNvPr>
            <p:cNvSpPr/>
            <p:nvPr/>
          </p:nvSpPr>
          <p:spPr>
            <a:xfrm rot="5400000">
              <a:off x="3298751" y="2454590"/>
              <a:ext cx="787800" cy="528830"/>
            </a:xfrm>
            <a:prstGeom prst="rtTriangle">
              <a:avLst/>
            </a:prstGeom>
            <a:solidFill>
              <a:srgbClr val="27A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E9E8913-6251-466F-9D80-575B64297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3505008" y="2400491"/>
              <a:ext cx="1528378" cy="1528378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2530" y="2400491"/>
            <a:ext cx="1528990" cy="147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Box 214">
            <a:extLst>
              <a:ext uri="{FF2B5EF4-FFF2-40B4-BE49-F238E27FC236}">
                <a16:creationId xmlns:a16="http://schemas.microsoft.com/office/drawing/2014/main" id="{FB67A079-9678-4C8A-985F-985ED6D3108D}"/>
              </a:ext>
            </a:extLst>
          </p:cNvPr>
          <p:cNvSpPr txBox="1"/>
          <p:nvPr/>
        </p:nvSpPr>
        <p:spPr>
          <a:xfrm>
            <a:off x="1318306" y="350221"/>
            <a:ext cx="100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7A88A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Miss</a:t>
            </a:r>
            <a:endParaRPr lang="ru-RU" sz="2000" dirty="0">
              <a:solidFill>
                <a:srgbClr val="27A88A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D809345-54B7-456F-8235-3E4E8E6B6D86}"/>
              </a:ext>
            </a:extLst>
          </p:cNvPr>
          <p:cNvSpPr txBox="1"/>
          <p:nvPr/>
        </p:nvSpPr>
        <p:spPr>
          <a:xfrm>
            <a:off x="2219278" y="488787"/>
            <a:ext cx="114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Click</a:t>
            </a:r>
            <a:endParaRPr lang="ru-RU" sz="1200" b="1" dirty="0">
              <a:latin typeface="MS Reference Sans Serif" panose="020B060403050404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8F81C90-F07E-40D5-86F8-7A73CDF51B6E}"/>
              </a:ext>
            </a:extLst>
          </p:cNvPr>
          <p:cNvGrpSpPr/>
          <p:nvPr/>
        </p:nvGrpSpPr>
        <p:grpSpPr>
          <a:xfrm>
            <a:off x="9166930" y="1307415"/>
            <a:ext cx="2314576" cy="3658569"/>
            <a:chOff x="9234475" y="1307416"/>
            <a:chExt cx="2314576" cy="3658569"/>
          </a:xfrm>
        </p:grpSpPr>
        <p:sp>
          <p:nvSpPr>
            <p:cNvPr id="192" name="Прямоугольник 191">
              <a:extLst>
                <a:ext uri="{FF2B5EF4-FFF2-40B4-BE49-F238E27FC236}">
                  <a16:creationId xmlns:a16="http://schemas.microsoft.com/office/drawing/2014/main" id="{5D4455E1-CA65-4F09-929F-FE9F8CA38C23}"/>
                </a:ext>
              </a:extLst>
            </p:cNvPr>
            <p:cNvSpPr/>
            <p:nvPr/>
          </p:nvSpPr>
          <p:spPr>
            <a:xfrm>
              <a:off x="9234476" y="1307416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466348A-E1F5-4966-B373-78B73E60826E}"/>
                </a:ext>
              </a:extLst>
            </p:cNvPr>
            <p:cNvSpPr txBox="1"/>
            <p:nvPr/>
          </p:nvSpPr>
          <p:spPr>
            <a:xfrm>
              <a:off x="9234477" y="147097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Frontend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FEB76695-9F7C-4C17-A6F5-BC05638A737E}"/>
                </a:ext>
              </a:extLst>
            </p:cNvPr>
            <p:cNvSpPr txBox="1"/>
            <p:nvPr/>
          </p:nvSpPr>
          <p:spPr>
            <a:xfrm>
              <a:off x="9234475" y="3526659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Шевченко Никита</a:t>
              </a:r>
            </a:p>
          </p:txBody>
        </p:sp>
        <p:pic>
          <p:nvPicPr>
            <p:cNvPr id="197" name="Рисунок 196">
              <a:extLst>
                <a:ext uri="{FF2B5EF4-FFF2-40B4-BE49-F238E27FC236}">
                  <a16:creationId xmlns:a16="http://schemas.microsoft.com/office/drawing/2014/main" id="{AC7C4B50-D0E7-45AD-80BE-6F9FA4E48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61" t="3124" r="1403" b="540"/>
            <a:stretch>
              <a:fillRect/>
            </a:stretch>
          </p:blipFill>
          <p:spPr>
            <a:xfrm>
              <a:off x="9698757" y="1907202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7DF55AE-FC5E-4C9C-8BC0-6FFF13414EFF}"/>
                </a:ext>
              </a:extLst>
            </p:cNvPr>
            <p:cNvSpPr txBox="1"/>
            <p:nvPr/>
          </p:nvSpPr>
          <p:spPr>
            <a:xfrm>
              <a:off x="9234475" y="387372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Может писать код 30 часов в сутки, гусь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https://github.com/THE-G0OSE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A592D0B-9FBA-46C2-8DB5-360FAEB66EBA}"/>
              </a:ext>
            </a:extLst>
          </p:cNvPr>
          <p:cNvGrpSpPr/>
          <p:nvPr/>
        </p:nvGrpSpPr>
        <p:grpSpPr>
          <a:xfrm>
            <a:off x="6387089" y="1307416"/>
            <a:ext cx="2325047" cy="3658569"/>
            <a:chOff x="6448414" y="1307416"/>
            <a:chExt cx="2325047" cy="3658569"/>
          </a:xfrm>
        </p:grpSpPr>
        <p:sp>
          <p:nvSpPr>
            <p:cNvPr id="168" name="Прямоугольник 167">
              <a:extLst>
                <a:ext uri="{FF2B5EF4-FFF2-40B4-BE49-F238E27FC236}">
                  <a16:creationId xmlns:a16="http://schemas.microsoft.com/office/drawing/2014/main" id="{6E3BDD51-5AC3-452A-8890-051827E7323E}"/>
                </a:ext>
              </a:extLst>
            </p:cNvPr>
            <p:cNvSpPr/>
            <p:nvPr/>
          </p:nvSpPr>
          <p:spPr>
            <a:xfrm>
              <a:off x="6453650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A2E2F15-3E0C-4F30-9A14-FD8416C8CFA7}"/>
                </a:ext>
              </a:extLst>
            </p:cNvPr>
            <p:cNvSpPr txBox="1"/>
            <p:nvPr/>
          </p:nvSpPr>
          <p:spPr>
            <a:xfrm>
              <a:off x="6453650" y="3528340"/>
              <a:ext cx="2319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Светличный Никита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97586B5-B3DB-47EE-908B-44E6D16772A6}"/>
                </a:ext>
              </a:extLst>
            </p:cNvPr>
            <p:cNvSpPr txBox="1"/>
            <p:nvPr/>
          </p:nvSpPr>
          <p:spPr>
            <a:xfrm>
              <a:off x="6458887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Mobile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91" name="Рисунок 190">
              <a:extLst>
                <a:ext uri="{FF2B5EF4-FFF2-40B4-BE49-F238E27FC236}">
                  <a16:creationId xmlns:a16="http://schemas.microsoft.com/office/drawing/2014/main" id="{5B2B60C6-FF21-4C9B-B2A4-F00697F00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90" t="26027" r="2990" b="32692"/>
            <a:stretch>
              <a:fillRect/>
            </a:stretch>
          </p:blipFill>
          <p:spPr>
            <a:xfrm>
              <a:off x="691891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79CFD42-4554-441B-899F-918F9D432A0F}"/>
                </a:ext>
              </a:extLst>
            </p:cNvPr>
            <p:cNvSpPr txBox="1"/>
            <p:nvPr/>
          </p:nvSpPr>
          <p:spPr>
            <a:xfrm>
              <a:off x="6448414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 выходит из дома без шапки-свинки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https://github.com/bybuss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0406AB8-DC52-4731-BFAF-C27BB54E95E9}"/>
              </a:ext>
            </a:extLst>
          </p:cNvPr>
          <p:cNvGrpSpPr/>
          <p:nvPr/>
        </p:nvGrpSpPr>
        <p:grpSpPr>
          <a:xfrm>
            <a:off x="3715708" y="1307416"/>
            <a:ext cx="2314577" cy="3658569"/>
            <a:chOff x="3750090" y="1307417"/>
            <a:chExt cx="2314577" cy="3658569"/>
          </a:xfrm>
        </p:grpSpPr>
        <p:sp>
          <p:nvSpPr>
            <p:cNvPr id="167" name="Прямоугольник 166">
              <a:extLst>
                <a:ext uri="{FF2B5EF4-FFF2-40B4-BE49-F238E27FC236}">
                  <a16:creationId xmlns:a16="http://schemas.microsoft.com/office/drawing/2014/main" id="{1810AED1-C603-4B02-9FB3-E09AEF33CD1D}"/>
                </a:ext>
              </a:extLst>
            </p:cNvPr>
            <p:cNvSpPr/>
            <p:nvPr/>
          </p:nvSpPr>
          <p:spPr>
            <a:xfrm>
              <a:off x="3750092" y="1307417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5" name="Рисунок 174">
              <a:extLst>
                <a:ext uri="{FF2B5EF4-FFF2-40B4-BE49-F238E27FC236}">
                  <a16:creationId xmlns:a16="http://schemas.microsoft.com/office/drawing/2014/main" id="{9B0CD30D-7F76-4642-B196-DEC49111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024" t="11436" r="20632" b="29806"/>
            <a:stretch>
              <a:fillRect/>
            </a:stretch>
          </p:blipFill>
          <p:spPr>
            <a:xfrm>
              <a:off x="4215358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9F0DF4A-A054-406A-8DE4-A2DDB06FD4F5}"/>
                </a:ext>
              </a:extLst>
            </p:cNvPr>
            <p:cNvSpPr txBox="1"/>
            <p:nvPr/>
          </p:nvSpPr>
          <p:spPr>
            <a:xfrm>
              <a:off x="3750093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Backend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9E47332-4762-4E48-BC29-AC3ABCBD0416}"/>
                </a:ext>
              </a:extLst>
            </p:cNvPr>
            <p:cNvSpPr txBox="1"/>
            <p:nvPr/>
          </p:nvSpPr>
          <p:spPr>
            <a:xfrm>
              <a:off x="3750091" y="352666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err="1">
                  <a:solidFill>
                    <a:srgbClr val="333F70"/>
                  </a:solidFill>
                  <a:latin typeface="Arial Black" panose="020B0A04020102020204" pitchFamily="34" charset="0"/>
                </a:rPr>
                <a:t>Ткаличев</a:t>
              </a:r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 Владислав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65649B4-DFB3-4C6D-93B6-F57851D941D4}"/>
                </a:ext>
              </a:extLst>
            </p:cNvPr>
            <p:cNvSpPr txBox="1"/>
            <p:nvPr/>
          </p:nvSpPr>
          <p:spPr>
            <a:xfrm>
              <a:off x="3750090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Умеет поднимать </a:t>
              </a:r>
              <a:r>
                <a:rPr lang="ru-RU" sz="1200" dirty="0" err="1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прод</a:t>
              </a:r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быстрее, чем его роняет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https://github.com/Rrailee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786D5E5-912B-4CCE-B5D4-4CB0F2F7A7DD}"/>
              </a:ext>
            </a:extLst>
          </p:cNvPr>
          <p:cNvGrpSpPr/>
          <p:nvPr/>
        </p:nvGrpSpPr>
        <p:grpSpPr>
          <a:xfrm>
            <a:off x="1044328" y="1307416"/>
            <a:ext cx="2314576" cy="3658569"/>
            <a:chOff x="1044328" y="1307416"/>
            <a:chExt cx="2314576" cy="3658569"/>
          </a:xfrm>
        </p:grpSpPr>
        <p:sp>
          <p:nvSpPr>
            <p:cNvPr id="198" name="Прямоугольник 197">
              <a:extLst>
                <a:ext uri="{FF2B5EF4-FFF2-40B4-BE49-F238E27FC236}">
                  <a16:creationId xmlns:a16="http://schemas.microsoft.com/office/drawing/2014/main" id="{F6FA7A1F-EBE6-4389-B797-C68FD785D392}"/>
                </a:ext>
              </a:extLst>
            </p:cNvPr>
            <p:cNvSpPr/>
            <p:nvPr/>
          </p:nvSpPr>
          <p:spPr>
            <a:xfrm>
              <a:off x="1044328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1" name="Рисунок 170">
              <a:extLst>
                <a:ext uri="{FF2B5EF4-FFF2-40B4-BE49-F238E27FC236}">
                  <a16:creationId xmlns:a16="http://schemas.microsoft.com/office/drawing/2014/main" id="{8B8C21BC-A153-4FD7-84FF-BEC9A9763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50109" t="17493" r="28299" b="50067"/>
            <a:stretch>
              <a:fillRect/>
            </a:stretch>
          </p:blipFill>
          <p:spPr>
            <a:xfrm>
              <a:off x="150959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13FC929-9080-4FAA-8552-484BCF79EEA0}"/>
                </a:ext>
              </a:extLst>
            </p:cNvPr>
            <p:cNvSpPr txBox="1"/>
            <p:nvPr/>
          </p:nvSpPr>
          <p:spPr>
            <a:xfrm>
              <a:off x="1401135" y="3526660"/>
              <a:ext cx="16009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Кирюшин Артём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38006C3-4134-494A-8C42-D97ADEF8317B}"/>
                </a:ext>
              </a:extLst>
            </p:cNvPr>
            <p:cNvSpPr txBox="1"/>
            <p:nvPr/>
          </p:nvSpPr>
          <p:spPr>
            <a:xfrm>
              <a:off x="1044329" y="387699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красит кнопочки, любит жабок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https://github.com/Lyaguh21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9578EA2-53A6-40FF-B3F6-2FDA0BF88843}"/>
                </a:ext>
              </a:extLst>
            </p:cNvPr>
            <p:cNvSpPr txBox="1"/>
            <p:nvPr/>
          </p:nvSpPr>
          <p:spPr>
            <a:xfrm>
              <a:off x="1044330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Team Lead + Frontend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09" name="Группа 208">
            <a:extLst>
              <a:ext uri="{FF2B5EF4-FFF2-40B4-BE49-F238E27FC236}">
                <a16:creationId xmlns:a16="http://schemas.microsoft.com/office/drawing/2014/main" id="{2F99FC70-374B-47C4-B3AE-FA3BE31A4F64}"/>
              </a:ext>
            </a:extLst>
          </p:cNvPr>
          <p:cNvGrpSpPr/>
          <p:nvPr/>
        </p:nvGrpSpPr>
        <p:grpSpPr>
          <a:xfrm>
            <a:off x="12319702" y="1307416"/>
            <a:ext cx="7061748" cy="3658569"/>
            <a:chOff x="4365873" y="1307416"/>
            <a:chExt cx="7061748" cy="3658569"/>
          </a:xfrm>
        </p:grpSpPr>
        <p:sp>
          <p:nvSpPr>
            <p:cNvPr id="210" name="Прямоугольник 209">
              <a:extLst>
                <a:ext uri="{FF2B5EF4-FFF2-40B4-BE49-F238E27FC236}">
                  <a16:creationId xmlns:a16="http://schemas.microsoft.com/office/drawing/2014/main" id="{932B4139-4DBE-4DCD-AD49-22935DC78E4C}"/>
                </a:ext>
              </a:extLst>
            </p:cNvPr>
            <p:cNvSpPr/>
            <p:nvPr/>
          </p:nvSpPr>
          <p:spPr>
            <a:xfrm>
              <a:off x="4365873" y="1307416"/>
              <a:ext cx="706174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AE3A78F-408D-46D0-8786-377E4D6D87A6}"/>
                </a:ext>
              </a:extLst>
            </p:cNvPr>
            <p:cNvSpPr txBox="1"/>
            <p:nvPr/>
          </p:nvSpPr>
          <p:spPr>
            <a:xfrm>
              <a:off x="5454488" y="3526660"/>
              <a:ext cx="48845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Алябьев Богдан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237438E-416F-4C7E-A8E4-80F4DD59C66F}"/>
                </a:ext>
              </a:extLst>
            </p:cNvPr>
            <p:cNvSpPr txBox="1"/>
            <p:nvPr/>
          </p:nvSpPr>
          <p:spPr>
            <a:xfrm>
              <a:off x="4365876" y="3876990"/>
              <a:ext cx="7061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Когда заходит в комнату, окна сами открываются от </a:t>
              </a:r>
              <a:r>
                <a:rPr lang="ru-RU" sz="1200" dirty="0" err="1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душноты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https://github.com/mczoff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3A7619BD-C0F4-4EEA-9F84-2518A89598C5}"/>
                </a:ext>
              </a:extLst>
            </p:cNvPr>
            <p:cNvSpPr txBox="1"/>
            <p:nvPr/>
          </p:nvSpPr>
          <p:spPr>
            <a:xfrm>
              <a:off x="4365879" y="1470971"/>
              <a:ext cx="706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Наставник + </a:t>
              </a:r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Tech Lead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214" name="Рисунок 213">
              <a:extLst>
                <a:ext uri="{FF2B5EF4-FFF2-40B4-BE49-F238E27FC236}">
                  <a16:creationId xmlns:a16="http://schemas.microsoft.com/office/drawing/2014/main" id="{7D00E1F1-1707-4631-9D83-E1D05EEB7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21517" t="1884" r="21517" b="41151"/>
            <a:stretch>
              <a:fillRect/>
            </a:stretch>
          </p:blipFill>
          <p:spPr>
            <a:xfrm>
              <a:off x="7203726" y="1907201"/>
              <a:ext cx="1386038" cy="1386038"/>
            </a:xfrm>
            <a:custGeom>
              <a:avLst/>
              <a:gdLst>
                <a:gd name="connsiteX0" fmla="*/ 693019 w 1386038"/>
                <a:gd name="connsiteY0" fmla="*/ 0 h 1386038"/>
                <a:gd name="connsiteX1" fmla="*/ 1386038 w 1386038"/>
                <a:gd name="connsiteY1" fmla="*/ 693019 h 1386038"/>
                <a:gd name="connsiteX2" fmla="*/ 693019 w 1386038"/>
                <a:gd name="connsiteY2" fmla="*/ 1386038 h 1386038"/>
                <a:gd name="connsiteX3" fmla="*/ 0 w 1386038"/>
                <a:gd name="connsiteY3" fmla="*/ 693019 h 1386038"/>
                <a:gd name="connsiteX4" fmla="*/ 693019 w 1386038"/>
                <a:gd name="connsiteY4" fmla="*/ 0 h 138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6038" h="1386038">
                  <a:moveTo>
                    <a:pt x="693019" y="0"/>
                  </a:moveTo>
                  <a:cubicBezTo>
                    <a:pt x="1075763" y="0"/>
                    <a:pt x="1386038" y="310275"/>
                    <a:pt x="1386038" y="693019"/>
                  </a:cubicBezTo>
                  <a:cubicBezTo>
                    <a:pt x="1386038" y="1075763"/>
                    <a:pt x="1075763" y="1386038"/>
                    <a:pt x="693019" y="1386038"/>
                  </a:cubicBezTo>
                  <a:cubicBezTo>
                    <a:pt x="310275" y="1386038"/>
                    <a:pt x="0" y="1075763"/>
                    <a:pt x="0" y="693019"/>
                  </a:cubicBezTo>
                  <a:cubicBezTo>
                    <a:pt x="0" y="310275"/>
                    <a:pt x="310275" y="0"/>
                    <a:pt x="693019" y="0"/>
                  </a:cubicBezTo>
                  <a:close/>
                </a:path>
              </a:pathLst>
            </a:custGeom>
          </p:spPr>
        </p:pic>
      </p:grpSp>
      <p:pic>
        <p:nvPicPr>
          <p:cNvPr id="257" name="Рисунок 256">
            <a:extLst>
              <a:ext uri="{FF2B5EF4-FFF2-40B4-BE49-F238E27FC236}">
                <a16:creationId xmlns:a16="http://schemas.microsoft.com/office/drawing/2014/main" id="{66A0D46D-8B6A-4E6C-A802-56C0BDFB1EC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059" y="-4374542"/>
            <a:ext cx="896521" cy="896521"/>
          </a:xfrm>
          <a:prstGeom prst="rect">
            <a:avLst/>
          </a:prstGeom>
        </p:spPr>
      </p:pic>
      <p:pic>
        <p:nvPicPr>
          <p:cNvPr id="258" name="Рисунок 257">
            <a:extLst>
              <a:ext uri="{FF2B5EF4-FFF2-40B4-BE49-F238E27FC236}">
                <a16:creationId xmlns:a16="http://schemas.microsoft.com/office/drawing/2014/main" id="{F4FCF6D9-E78E-4C2C-A39D-B82DD572D3D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-1539304" y="-3816850"/>
            <a:ext cx="2508419" cy="2508419"/>
          </a:xfrm>
          <a:prstGeom prst="rect">
            <a:avLst/>
          </a:prstGeom>
        </p:spPr>
      </p:pic>
      <p:pic>
        <p:nvPicPr>
          <p:cNvPr id="259" name="Рисунок 258">
            <a:extLst>
              <a:ext uri="{FF2B5EF4-FFF2-40B4-BE49-F238E27FC236}">
                <a16:creationId xmlns:a16="http://schemas.microsoft.com/office/drawing/2014/main" id="{C90FA6D1-E773-4B74-AE1E-8592B69E1D8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1902" y="-2539769"/>
            <a:ext cx="983097" cy="990777"/>
          </a:xfrm>
          <a:prstGeom prst="rect">
            <a:avLst/>
          </a:prstGeom>
        </p:spPr>
      </p:pic>
      <p:pic>
        <p:nvPicPr>
          <p:cNvPr id="260" name="Рисунок 259">
            <a:extLst>
              <a:ext uri="{FF2B5EF4-FFF2-40B4-BE49-F238E27FC236}">
                <a16:creationId xmlns:a16="http://schemas.microsoft.com/office/drawing/2014/main" id="{853AEFE3-1DFF-484D-8700-47D22EACE9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2" y="-5671464"/>
            <a:ext cx="1176871" cy="1176871"/>
          </a:xfrm>
          <a:prstGeom prst="rect">
            <a:avLst/>
          </a:prstGeom>
        </p:spPr>
      </p:pic>
      <p:pic>
        <p:nvPicPr>
          <p:cNvPr id="261" name="Рисунок 260">
            <a:extLst>
              <a:ext uri="{FF2B5EF4-FFF2-40B4-BE49-F238E27FC236}">
                <a16:creationId xmlns:a16="http://schemas.microsoft.com/office/drawing/2014/main" id="{9EA28154-FDB5-42BF-BB45-0F86E9C3C01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9816" y="-6150602"/>
            <a:ext cx="1524703" cy="511995"/>
          </a:xfrm>
          <a:prstGeom prst="rect">
            <a:avLst/>
          </a:prstGeom>
        </p:spPr>
      </p:pic>
      <p:pic>
        <p:nvPicPr>
          <p:cNvPr id="262" name="Рисунок 261">
            <a:extLst>
              <a:ext uri="{FF2B5EF4-FFF2-40B4-BE49-F238E27FC236}">
                <a16:creationId xmlns:a16="http://schemas.microsoft.com/office/drawing/2014/main" id="{4C5112C3-EF4A-441F-9E7D-D1C89D5624F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86" y="-2866452"/>
            <a:ext cx="1905000" cy="1209675"/>
          </a:xfrm>
          <a:prstGeom prst="rect">
            <a:avLst/>
          </a:prstGeom>
        </p:spPr>
      </p:pic>
      <p:pic>
        <p:nvPicPr>
          <p:cNvPr id="263" name="Рисунок 262">
            <a:extLst>
              <a:ext uri="{FF2B5EF4-FFF2-40B4-BE49-F238E27FC236}">
                <a16:creationId xmlns:a16="http://schemas.microsoft.com/office/drawing/2014/main" id="{444FE0B4-5CF1-458A-9B37-534246CAE3E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9350" y="-5019843"/>
            <a:ext cx="1233294" cy="1233294"/>
          </a:xfrm>
          <a:prstGeom prst="rect">
            <a:avLst/>
          </a:prstGeom>
        </p:spPr>
      </p:pic>
      <p:pic>
        <p:nvPicPr>
          <p:cNvPr id="264" name="Рисунок 263">
            <a:extLst>
              <a:ext uri="{FF2B5EF4-FFF2-40B4-BE49-F238E27FC236}">
                <a16:creationId xmlns:a16="http://schemas.microsoft.com/office/drawing/2014/main" id="{501F22EC-CEEB-49D1-85AE-6992E6BD492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7" y="-8508939"/>
            <a:ext cx="3527323" cy="1960069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42C0AC96-D50F-4D0D-8FD1-25C97E33390E}"/>
              </a:ext>
            </a:extLst>
          </p:cNvPr>
          <p:cNvSpPr txBox="1"/>
          <p:nvPr/>
        </p:nvSpPr>
        <p:spPr>
          <a:xfrm>
            <a:off x="-4237238" y="-649680"/>
            <a:ext cx="160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FRONTEND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889B933-C6E7-4188-BC3F-484819AF0108}"/>
              </a:ext>
            </a:extLst>
          </p:cNvPr>
          <p:cNvSpPr txBox="1"/>
          <p:nvPr/>
        </p:nvSpPr>
        <p:spPr>
          <a:xfrm>
            <a:off x="6030283" y="-359346"/>
            <a:ext cx="144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BACKEND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267" name="Рисунок 266">
            <a:extLst>
              <a:ext uri="{FF2B5EF4-FFF2-40B4-BE49-F238E27FC236}">
                <a16:creationId xmlns:a16="http://schemas.microsoft.com/office/drawing/2014/main" id="{D89A9610-8647-4C36-93DD-61911868795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r="16134"/>
          <a:stretch/>
        </p:blipFill>
        <p:spPr>
          <a:xfrm>
            <a:off x="6009287" y="-6463784"/>
            <a:ext cx="972181" cy="1435502"/>
          </a:xfrm>
          <a:prstGeom prst="rect">
            <a:avLst/>
          </a:prstGeom>
        </p:spPr>
      </p:pic>
      <p:pic>
        <p:nvPicPr>
          <p:cNvPr id="268" name="Рисунок 267">
            <a:extLst>
              <a:ext uri="{FF2B5EF4-FFF2-40B4-BE49-F238E27FC236}">
                <a16:creationId xmlns:a16="http://schemas.microsoft.com/office/drawing/2014/main" id="{56E2E947-86FF-4C44-BE4C-822108634AAD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67" y="-7853300"/>
            <a:ext cx="1820497" cy="909269"/>
          </a:xfrm>
          <a:prstGeom prst="rect">
            <a:avLst/>
          </a:prstGeom>
        </p:spPr>
      </p:pic>
      <p:pic>
        <p:nvPicPr>
          <p:cNvPr id="269" name="Рисунок 268">
            <a:extLst>
              <a:ext uri="{FF2B5EF4-FFF2-40B4-BE49-F238E27FC236}">
                <a16:creationId xmlns:a16="http://schemas.microsoft.com/office/drawing/2014/main" id="{A681055A-4FD1-4677-9651-547F29084D5C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88" y="-6302476"/>
            <a:ext cx="1373521" cy="1327738"/>
          </a:xfrm>
          <a:prstGeom prst="rect">
            <a:avLst/>
          </a:prstGeom>
        </p:spPr>
      </p:pic>
      <p:pic>
        <p:nvPicPr>
          <p:cNvPr id="270" name="Рисунок 269">
            <a:extLst>
              <a:ext uri="{FF2B5EF4-FFF2-40B4-BE49-F238E27FC236}">
                <a16:creationId xmlns:a16="http://schemas.microsoft.com/office/drawing/2014/main" id="{35A501B4-CC5B-484C-99EF-65275E61D9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521" y="-5994200"/>
            <a:ext cx="1137302" cy="1209675"/>
          </a:xfrm>
          <a:prstGeom prst="rect">
            <a:avLst/>
          </a:prstGeom>
        </p:spPr>
      </p:pic>
      <p:pic>
        <p:nvPicPr>
          <p:cNvPr id="271" name="Рисунок 270">
            <a:extLst>
              <a:ext uri="{FF2B5EF4-FFF2-40B4-BE49-F238E27FC236}">
                <a16:creationId xmlns:a16="http://schemas.microsoft.com/office/drawing/2014/main" id="{5CC25EEC-1A9F-4D54-BAFD-A8782843E5CB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18" y="-1773752"/>
            <a:ext cx="2124793" cy="633897"/>
          </a:xfrm>
          <a:prstGeom prst="rect">
            <a:avLst/>
          </a:prstGeom>
        </p:spPr>
      </p:pic>
      <p:pic>
        <p:nvPicPr>
          <p:cNvPr id="272" name="Рисунок 271">
            <a:extLst>
              <a:ext uri="{FF2B5EF4-FFF2-40B4-BE49-F238E27FC236}">
                <a16:creationId xmlns:a16="http://schemas.microsoft.com/office/drawing/2014/main" id="{F5030F8F-1392-4848-812C-187CFD984B89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26" y="-3112533"/>
            <a:ext cx="1051539" cy="950031"/>
          </a:xfrm>
          <a:prstGeom prst="rect">
            <a:avLst/>
          </a:prstGeom>
        </p:spPr>
      </p:pic>
      <p:pic>
        <p:nvPicPr>
          <p:cNvPr id="273" name="Рисунок 272">
            <a:extLst>
              <a:ext uri="{FF2B5EF4-FFF2-40B4-BE49-F238E27FC236}">
                <a16:creationId xmlns:a16="http://schemas.microsoft.com/office/drawing/2014/main" id="{CF08DD07-7F92-4B07-9AEE-95D3259C93C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04" y="-8461687"/>
            <a:ext cx="1059150" cy="1059150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61D26E7D-E6E3-4F3D-B1FD-F42DFBF6EA9E}"/>
              </a:ext>
            </a:extLst>
          </p:cNvPr>
          <p:cNvSpPr txBox="1"/>
          <p:nvPr/>
        </p:nvSpPr>
        <p:spPr>
          <a:xfrm>
            <a:off x="13530824" y="5747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MOBILE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275" name="Рисунок 274">
            <a:extLst>
              <a:ext uri="{FF2B5EF4-FFF2-40B4-BE49-F238E27FC236}">
                <a16:creationId xmlns:a16="http://schemas.microsoft.com/office/drawing/2014/main" id="{A9502573-A2AB-4877-A2EF-24DDD5966CF4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45" y="-3509355"/>
            <a:ext cx="1524025" cy="1524025"/>
          </a:xfrm>
          <a:prstGeom prst="rect">
            <a:avLst/>
          </a:prstGeom>
        </p:spPr>
      </p:pic>
      <p:pic>
        <p:nvPicPr>
          <p:cNvPr id="276" name="Рисунок 275">
            <a:extLst>
              <a:ext uri="{FF2B5EF4-FFF2-40B4-BE49-F238E27FC236}">
                <a16:creationId xmlns:a16="http://schemas.microsoft.com/office/drawing/2014/main" id="{27EC6ED3-C63E-4EC2-9936-00E5634DBBEF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294" y="-2747342"/>
            <a:ext cx="1727280" cy="415146"/>
          </a:xfrm>
          <a:prstGeom prst="rect">
            <a:avLst/>
          </a:prstGeom>
        </p:spPr>
      </p:pic>
      <p:pic>
        <p:nvPicPr>
          <p:cNvPr id="277" name="Рисунок 276">
            <a:extLst>
              <a:ext uri="{FF2B5EF4-FFF2-40B4-BE49-F238E27FC236}">
                <a16:creationId xmlns:a16="http://schemas.microsoft.com/office/drawing/2014/main" id="{DF0BB568-2D6F-4160-BD68-8FCF32BBB50C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598" y="-7785890"/>
            <a:ext cx="951003" cy="951003"/>
          </a:xfrm>
          <a:prstGeom prst="rect">
            <a:avLst/>
          </a:prstGeom>
        </p:spPr>
      </p:pic>
      <p:pic>
        <p:nvPicPr>
          <p:cNvPr id="278" name="Рисунок 277">
            <a:extLst>
              <a:ext uri="{FF2B5EF4-FFF2-40B4-BE49-F238E27FC236}">
                <a16:creationId xmlns:a16="http://schemas.microsoft.com/office/drawing/2014/main" id="{A2EBEFF2-A8AA-41FC-875D-B774947D035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668" y="-424197"/>
            <a:ext cx="1344861" cy="1454514"/>
          </a:xfrm>
          <a:prstGeom prst="rect">
            <a:avLst/>
          </a:prstGeom>
        </p:spPr>
      </p:pic>
      <p:pic>
        <p:nvPicPr>
          <p:cNvPr id="279" name="Рисунок 278">
            <a:extLst>
              <a:ext uri="{FF2B5EF4-FFF2-40B4-BE49-F238E27FC236}">
                <a16:creationId xmlns:a16="http://schemas.microsoft.com/office/drawing/2014/main" id="{4FF7794A-99E7-45BA-AB38-4D3E5F3D7A77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644" y="-7758825"/>
            <a:ext cx="1116738" cy="1116738"/>
          </a:xfrm>
          <a:prstGeom prst="rect">
            <a:avLst/>
          </a:prstGeom>
        </p:spPr>
      </p:pic>
      <p:pic>
        <p:nvPicPr>
          <p:cNvPr id="280" name="Рисунок 279">
            <a:extLst>
              <a:ext uri="{FF2B5EF4-FFF2-40B4-BE49-F238E27FC236}">
                <a16:creationId xmlns:a16="http://schemas.microsoft.com/office/drawing/2014/main" id="{26943983-85CF-4D09-A7BD-91AC9000ADD0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810" y="-5410917"/>
            <a:ext cx="894250" cy="894250"/>
          </a:xfrm>
          <a:prstGeom prst="rect">
            <a:avLst/>
          </a:prstGeom>
        </p:spPr>
      </p:pic>
      <p:pic>
        <p:nvPicPr>
          <p:cNvPr id="281" name="Рисунок 280">
            <a:extLst>
              <a:ext uri="{FF2B5EF4-FFF2-40B4-BE49-F238E27FC236}">
                <a16:creationId xmlns:a16="http://schemas.microsoft.com/office/drawing/2014/main" id="{4907F6E9-7C68-44F5-87C2-C7AB15E5B441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924" y="-4981165"/>
            <a:ext cx="1155938" cy="1155938"/>
          </a:xfrm>
          <a:prstGeom prst="rect">
            <a:avLst/>
          </a:prstGeom>
        </p:spPr>
      </p:pic>
      <p:pic>
        <p:nvPicPr>
          <p:cNvPr id="282" name="Рисунок 281">
            <a:extLst>
              <a:ext uri="{FF2B5EF4-FFF2-40B4-BE49-F238E27FC236}">
                <a16:creationId xmlns:a16="http://schemas.microsoft.com/office/drawing/2014/main" id="{26C05B4F-4939-40D2-8C0F-482CD01B1FEF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13" y="-6281823"/>
            <a:ext cx="2086516" cy="597081"/>
          </a:xfrm>
          <a:prstGeom prst="rect">
            <a:avLst/>
          </a:prstGeom>
        </p:spPr>
      </p:pic>
      <p:pic>
        <p:nvPicPr>
          <p:cNvPr id="283" name="Рисунок 282">
            <a:extLst>
              <a:ext uri="{FF2B5EF4-FFF2-40B4-BE49-F238E27FC236}">
                <a16:creationId xmlns:a16="http://schemas.microsoft.com/office/drawing/2014/main" id="{ED74A2DD-AF06-43A7-ADEC-D8B483C0670A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766" y="-4455856"/>
            <a:ext cx="1393618" cy="1059150"/>
          </a:xfrm>
          <a:prstGeom prst="rect">
            <a:avLst/>
          </a:prstGeom>
        </p:spPr>
      </p:pic>
      <p:pic>
        <p:nvPicPr>
          <p:cNvPr id="284" name="Рисунок 283">
            <a:extLst>
              <a:ext uri="{FF2B5EF4-FFF2-40B4-BE49-F238E27FC236}">
                <a16:creationId xmlns:a16="http://schemas.microsoft.com/office/drawing/2014/main" id="{B8948B54-5074-4230-A70A-516D21F8BC60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383" y="-1450888"/>
            <a:ext cx="2376234" cy="1188117"/>
          </a:xfrm>
          <a:prstGeom prst="rect">
            <a:avLst/>
          </a:prstGeom>
        </p:spPr>
      </p:pic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A1D20307-4C7C-4258-9DC6-83ADA4713018}"/>
              </a:ext>
            </a:extLst>
          </p:cNvPr>
          <p:cNvGrpSpPr/>
          <p:nvPr/>
        </p:nvGrpSpPr>
        <p:grpSpPr>
          <a:xfrm>
            <a:off x="5266239" y="7015134"/>
            <a:ext cx="2403467" cy="737551"/>
            <a:chOff x="5266239" y="6047248"/>
            <a:chExt cx="2403467" cy="73755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012221B-F8BD-4AD0-82A5-C1E884F0A35B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D7E57BC-3BFD-454C-96AE-57E8006898ED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93E4A189-B5FF-4CE6-B8C8-06C8204A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06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B88A5CEE-2E0B-4F6A-A6D3-06239ECFE4C3}"/>
              </a:ext>
            </a:extLst>
          </p:cNvPr>
          <p:cNvSpPr txBox="1"/>
          <p:nvPr/>
        </p:nvSpPr>
        <p:spPr>
          <a:xfrm>
            <a:off x="3428236" y="273815"/>
            <a:ext cx="474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Roadmap </a:t>
            </a:r>
            <a:r>
              <a:rPr lang="ru-RU" dirty="0" smtClean="0">
                <a:latin typeface="Arial Black" panose="020B0A04020102020204" pitchFamily="34" charset="0"/>
              </a:rPr>
              <a:t>дальнейшего развития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633BF6-4DEB-41D0-80C6-B93B19E18A77}"/>
              </a:ext>
            </a:extLst>
          </p:cNvPr>
          <p:cNvSpPr txBox="1"/>
          <p:nvPr/>
        </p:nvSpPr>
        <p:spPr>
          <a:xfrm>
            <a:off x="14862571" y="46394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</a:t>
            </a:r>
            <a:r>
              <a:rPr lang="ru-RU" dirty="0" err="1">
                <a:latin typeface="Arial Black" panose="020B0A04020102020204" pitchFamily="34" charset="0"/>
              </a:rPr>
              <a:t>АгроХаб</a:t>
            </a:r>
            <a:r>
              <a:rPr lang="ru-RU" dirty="0">
                <a:latin typeface="Arial Black" panose="020B0A04020102020204" pitchFamily="34" charset="0"/>
              </a:rPr>
              <a:t> Чат»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FFB8C90-865F-4FCC-84A3-D10075B76F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875899-BD70-4ACD-826B-B780ADE31C7B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13FC6A6-B450-4A78-B540-FEA17AE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9AA50A9-2608-4796-988E-BF38B783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7682601-D40D-458E-8156-583E337B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62252C1-BAD0-42AD-9448-D1B9D10A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5AF219B8-DEF2-40E6-8C8E-E5CB0731146C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6FD7CCF-67E2-4A47-A2CC-86EC212D0FE0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CD6CA83-70AB-447C-914A-4F91E4268E3F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AC2BAD28-EE69-4BE4-995A-F719C6969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DD192FFF-CF0C-4A9A-8989-98617A328656}"/>
              </a:ext>
            </a:extLst>
          </p:cNvPr>
          <p:cNvSpPr/>
          <p:nvPr/>
        </p:nvSpPr>
        <p:spPr>
          <a:xfrm>
            <a:off x="12392493" y="-27387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A7B802F4-E09A-4290-A9A0-BEA9FB829EE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4051026" y="247650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53" name="Трехмерная модель 52">
                <a:extLst>
                  <a:ext uri="{FF2B5EF4-FFF2-40B4-BE49-F238E27FC236}">
                    <a16:creationId xmlns:a16="http://schemas.microsoft.com/office/drawing/2014/main" id="{AEFBE620-D638-4591-B059-689311C83C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2792649"/>
                  </p:ext>
                </p:extLst>
              </p:nvPr>
            </p:nvGraphicFramePr>
            <p:xfrm rot="20857282">
              <a:off x="19147785" y="783176"/>
              <a:ext cx="2208846" cy="4694883"/>
            </p:xfrm>
            <a:graphic>
              <a:graphicData uri="http://schemas.microsoft.com/office/drawing/2017/model3d">
                <am3d:model3d r:embed="rId21">
                  <am3d:spPr>
                    <a:xfrm rot="20857282">
                      <a:off x="0" y="0"/>
                      <a:ext cx="2208846" cy="4694883"/>
                    </a:xfrm>
                    <a:prstGeom prst="rect">
                      <a:avLst/>
                    </a:prstGeom>
                  </am3d:spPr>
                  <am3d:camera>
                    <am3d:pos x="0" y="0" z="52409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37313" d="1000000"/>
                    <am3d:preTrans dx="-4418" dy="726652" dz="24544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0754" ay="614363" az="-10782334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54186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Трехмерная модель 52">
                <a:extLst>
                  <a:ext uri="{FF2B5EF4-FFF2-40B4-BE49-F238E27FC236}">
                    <a16:creationId xmlns:a16="http://schemas.microsoft.com/office/drawing/2014/main" id="{AEFBE620-D638-4591-B059-689311C83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857282">
                <a:off x="19147785" y="783176"/>
                <a:ext cx="2208846" cy="4694883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08F26F36-1213-47AF-B4C0-4404F9FF1B31}"/>
              </a:ext>
            </a:extLst>
          </p:cNvPr>
          <p:cNvSpPr txBox="1"/>
          <p:nvPr/>
        </p:nvSpPr>
        <p:spPr>
          <a:xfrm>
            <a:off x="648696" y="4151662"/>
            <a:ext cx="2779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Arial Black" panose="020B0A04020102020204" pitchFamily="34" charset="0"/>
              </a:rPr>
              <a:t>Добавление </a:t>
            </a:r>
            <a:r>
              <a:rPr lang="en-US" sz="1400" dirty="0" smtClean="0">
                <a:latin typeface="Arial Black" panose="020B0A04020102020204" pitchFamily="34" charset="0"/>
              </a:rPr>
              <a:t>NDVI</a:t>
            </a:r>
            <a:r>
              <a:rPr lang="ru-RU" sz="1400" dirty="0" smtClean="0">
                <a:latin typeface="Arial Black" panose="020B0A04020102020204" pitchFamily="34" charset="0"/>
              </a:rPr>
              <a:t> и других слоев на карте</a:t>
            </a:r>
            <a:endParaRPr lang="ru-RU" sz="1400" dirty="0">
              <a:latin typeface="Arial Black" panose="020B0A04020102020204" pitchFamily="34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ED0ADE8A-52CC-4F50-B502-6B567CF30F52}"/>
              </a:ext>
            </a:extLst>
          </p:cNvPr>
          <p:cNvGrpSpPr/>
          <p:nvPr/>
        </p:nvGrpSpPr>
        <p:grpSpPr>
          <a:xfrm>
            <a:off x="-13595925" y="740005"/>
            <a:ext cx="2505550" cy="4985709"/>
            <a:chOff x="2191113" y="432678"/>
            <a:chExt cx="2505550" cy="4985709"/>
          </a:xfrm>
        </p:grpSpPr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AFE591C4-C763-41D1-AE02-5C390802C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t="3950" b="2254"/>
            <a:stretch/>
          </p:blipFill>
          <p:spPr>
            <a:xfrm>
              <a:off x="2433565" y="742950"/>
              <a:ext cx="2046517" cy="4371975"/>
            </a:xfrm>
            <a:prstGeom prst="rect">
              <a:avLst/>
            </a:prstGeom>
          </p:spPr>
        </p:pic>
        <p:pic>
          <p:nvPicPr>
            <p:cNvPr id="67" name="Picture 2" descr="Picture background">
              <a:extLst>
                <a:ext uri="{FF2B5EF4-FFF2-40B4-BE49-F238E27FC236}">
                  <a16:creationId xmlns:a16="http://schemas.microsoft.com/office/drawing/2014/main" id="{060D6FB9-3591-4E79-871C-8349CBAC2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113" y="432678"/>
              <a:ext cx="2505550" cy="4985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492237F-F63C-46A4-9C6C-EAADAC0FC7E3}"/>
              </a:ext>
            </a:extLst>
          </p:cNvPr>
          <p:cNvSpPr txBox="1"/>
          <p:nvPr/>
        </p:nvSpPr>
        <p:spPr>
          <a:xfrm>
            <a:off x="6268146" y="-1438084"/>
            <a:ext cx="282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Mobile </a:t>
            </a:r>
            <a:r>
              <a:rPr lang="ru-RU" dirty="0">
                <a:latin typeface="Arial Black" panose="020B0A04020102020204" pitchFamily="34" charset="0"/>
              </a:rPr>
              <a:t>Модуль </a:t>
            </a:r>
          </a:p>
          <a:p>
            <a:pPr algn="ctr"/>
            <a:r>
              <a:rPr lang="ru-RU" dirty="0">
                <a:latin typeface="Arial Black" panose="020B0A04020102020204" pitchFamily="34" charset="0"/>
              </a:rPr>
              <a:t>«Анализ почвы»</a:t>
            </a:r>
          </a:p>
        </p:txBody>
      </p:sp>
      <p:sp>
        <p:nvSpPr>
          <p:cNvPr id="72" name="Прямоугольный треугольник 71">
            <a:extLst>
              <a:ext uri="{FF2B5EF4-FFF2-40B4-BE49-F238E27FC236}">
                <a16:creationId xmlns:a16="http://schemas.microsoft.com/office/drawing/2014/main" id="{D38F0DB8-96A0-4BAD-B4DA-A0539CF91302}"/>
              </a:ext>
            </a:extLst>
          </p:cNvPr>
          <p:cNvSpPr/>
          <p:nvPr/>
        </p:nvSpPr>
        <p:spPr>
          <a:xfrm rot="16200000">
            <a:off x="1448925" y="4872347"/>
            <a:ext cx="787798" cy="528828"/>
          </a:xfrm>
          <a:prstGeom prst="rtTriangle">
            <a:avLst/>
          </a:prstGeom>
          <a:solidFill>
            <a:srgbClr val="27A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26721" y="5474914"/>
            <a:ext cx="11529314" cy="111492"/>
          </a:xfrm>
          <a:prstGeom prst="rect">
            <a:avLst/>
          </a:prstGeom>
          <a:solidFill>
            <a:srgbClr val="27A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ый треугольник 61">
            <a:extLst>
              <a:ext uri="{FF2B5EF4-FFF2-40B4-BE49-F238E27FC236}">
                <a16:creationId xmlns:a16="http://schemas.microsoft.com/office/drawing/2014/main" id="{D38F0DB8-96A0-4BAD-B4DA-A0539CF91302}"/>
              </a:ext>
            </a:extLst>
          </p:cNvPr>
          <p:cNvSpPr/>
          <p:nvPr/>
        </p:nvSpPr>
        <p:spPr>
          <a:xfrm rot="16200000">
            <a:off x="5093299" y="4806378"/>
            <a:ext cx="800031" cy="537040"/>
          </a:xfrm>
          <a:prstGeom prst="rtTriangle">
            <a:avLst/>
          </a:prstGeom>
          <a:solidFill>
            <a:srgbClr val="27A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ый треугольник 62">
            <a:extLst>
              <a:ext uri="{FF2B5EF4-FFF2-40B4-BE49-F238E27FC236}">
                <a16:creationId xmlns:a16="http://schemas.microsoft.com/office/drawing/2014/main" id="{D38F0DB8-96A0-4BAD-B4DA-A0539CF91302}"/>
              </a:ext>
            </a:extLst>
          </p:cNvPr>
          <p:cNvSpPr/>
          <p:nvPr/>
        </p:nvSpPr>
        <p:spPr>
          <a:xfrm rot="16200000">
            <a:off x="9363200" y="4800999"/>
            <a:ext cx="821814" cy="569580"/>
          </a:xfrm>
          <a:prstGeom prst="rtTriangle">
            <a:avLst/>
          </a:prstGeom>
          <a:solidFill>
            <a:srgbClr val="27A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8F26F36-1213-47AF-B4C0-4404F9FF1B31}"/>
              </a:ext>
            </a:extLst>
          </p:cNvPr>
          <p:cNvSpPr txBox="1"/>
          <p:nvPr/>
        </p:nvSpPr>
        <p:spPr>
          <a:xfrm>
            <a:off x="3481835" y="4151662"/>
            <a:ext cx="4022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Arial Black" panose="020B0A04020102020204" pitchFamily="34" charset="0"/>
              </a:rPr>
              <a:t>Подключение мобильного приложения к анализаторам почвы</a:t>
            </a:r>
            <a:endParaRPr lang="ru-RU" sz="1400" dirty="0">
              <a:latin typeface="Arial Black" panose="020B0A040201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F26F36-1213-47AF-B4C0-4404F9FF1B31}"/>
              </a:ext>
            </a:extLst>
          </p:cNvPr>
          <p:cNvSpPr txBox="1"/>
          <p:nvPr/>
        </p:nvSpPr>
        <p:spPr>
          <a:xfrm>
            <a:off x="7876695" y="3936218"/>
            <a:ext cx="4022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Arial Black" panose="020B0A04020102020204" pitchFamily="34" charset="0"/>
              </a:rPr>
              <a:t>Увеличение количества культур для анализа и улучшение системы рекомендаций</a:t>
            </a:r>
            <a:endParaRPr lang="ru-RU" sz="1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562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pic>
        <p:nvPicPr>
          <p:cNvPr id="2073" name="Рисунок 2072">
            <a:extLst>
              <a:ext uri="{FF2B5EF4-FFF2-40B4-BE49-F238E27FC236}">
                <a16:creationId xmlns:a16="http://schemas.microsoft.com/office/drawing/2014/main" id="{3A49EF10-7FEF-4039-841D-39054E0E1D8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09" y="1549414"/>
            <a:ext cx="896521" cy="896521"/>
          </a:xfrm>
          <a:prstGeom prst="rect">
            <a:avLst/>
          </a:prstGeom>
        </p:spPr>
      </p:pic>
      <p:pic>
        <p:nvPicPr>
          <p:cNvPr id="2075" name="Рисунок 2074">
            <a:extLst>
              <a:ext uri="{FF2B5EF4-FFF2-40B4-BE49-F238E27FC236}">
                <a16:creationId xmlns:a16="http://schemas.microsoft.com/office/drawing/2014/main" id="{AB2CF885-C2C9-4CCE-B519-5B5BD27436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11667" y="3012414"/>
            <a:ext cx="2508419" cy="2508419"/>
          </a:xfrm>
          <a:prstGeom prst="rect">
            <a:avLst/>
          </a:prstGeom>
        </p:spPr>
      </p:pic>
      <p:pic>
        <p:nvPicPr>
          <p:cNvPr id="2079" name="Рисунок 2078">
            <a:extLst>
              <a:ext uri="{FF2B5EF4-FFF2-40B4-BE49-F238E27FC236}">
                <a16:creationId xmlns:a16="http://schemas.microsoft.com/office/drawing/2014/main" id="{9A398AB4-AA8B-4F71-848F-D0444624F61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1" y="3351513"/>
            <a:ext cx="983097" cy="99077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5F03C5C-DB2A-4428-9145-2222DF23A6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83" y="2423267"/>
            <a:ext cx="1176871" cy="117687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FED9C6E-F743-4B9E-B20B-7D8ED88C5C6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" y="923507"/>
            <a:ext cx="1524703" cy="51199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D63E14A-6050-4F1D-8AE2-C6593D0FDF1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94" y="2544985"/>
            <a:ext cx="1905000" cy="120967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544709D-541E-4304-A6C9-5B71B11C0A4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1" y="1900464"/>
            <a:ext cx="1233294" cy="1233294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28236C5-276C-4E1C-9EC6-F0E323E145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49" y="323868"/>
            <a:ext cx="3527323" cy="196006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7F7A426-4436-4B36-BD81-9B1E748514F4}"/>
              </a:ext>
            </a:extLst>
          </p:cNvPr>
          <p:cNvSpPr txBox="1"/>
          <p:nvPr/>
        </p:nvSpPr>
        <p:spPr>
          <a:xfrm>
            <a:off x="1502639" y="5151501"/>
            <a:ext cx="160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FRONTEND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606010-D974-44AB-A920-5AA1E8B51F4F}"/>
              </a:ext>
            </a:extLst>
          </p:cNvPr>
          <p:cNvSpPr txBox="1"/>
          <p:nvPr/>
        </p:nvSpPr>
        <p:spPr>
          <a:xfrm>
            <a:off x="6295973" y="5078304"/>
            <a:ext cx="144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BACKEND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60D0F55-DE4A-40E9-A4A0-AFCD6EDACF8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r="16134"/>
          <a:stretch/>
        </p:blipFill>
        <p:spPr>
          <a:xfrm>
            <a:off x="6046843" y="1287473"/>
            <a:ext cx="972181" cy="1435502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E21C3E96-E08C-4144-9C15-9DEC0BCB549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76" y="1775871"/>
            <a:ext cx="1820497" cy="909269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9BE3B31-9AD3-4183-9EED-7B4CFF761AC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04" y="1739195"/>
            <a:ext cx="1373521" cy="1327738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650230FF-BB60-488D-BBD0-475FE64389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75" y="2746675"/>
            <a:ext cx="1137302" cy="1209675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31DF6DDA-D8D6-47ED-B477-4D7D6A79EBD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59" y="3962528"/>
            <a:ext cx="2124793" cy="633897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5A0513AD-5AEB-4607-AE2C-CF3C6D0D6A7E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84" y="2892609"/>
            <a:ext cx="1051539" cy="950031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DFA06900-CDEF-4E9E-8DA6-172C362ACF4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82" y="708208"/>
            <a:ext cx="1059150" cy="105915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6C9AB17-0A0D-44B6-8B55-DD7890A9845A}"/>
              </a:ext>
            </a:extLst>
          </p:cNvPr>
          <p:cNvSpPr txBox="1"/>
          <p:nvPr/>
        </p:nvSpPr>
        <p:spPr>
          <a:xfrm>
            <a:off x="10235177" y="507294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MOBILE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D87831F4-1F16-4A01-A567-A1C8AD810930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40" y="2930548"/>
            <a:ext cx="1524025" cy="1524025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06DB1FE1-2FB0-426D-9DC5-E5B3BB9E2E8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619" y="2722975"/>
            <a:ext cx="1727280" cy="415146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72E7D503-4C0F-442C-A2E4-C2200B8EBA0F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097" y="598411"/>
            <a:ext cx="951003" cy="951003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9E1832C0-7F29-4FD1-8F9C-A7C8EC85A014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83" y="2982739"/>
            <a:ext cx="1344861" cy="1454514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6BF8BFFE-4196-4ABD-A083-7BDC10F4DBF6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471" y="1873339"/>
            <a:ext cx="1116738" cy="1116738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AA6251C5-4EC8-4883-90B1-2782358FA646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128" y="1794909"/>
            <a:ext cx="894250" cy="894250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5F16F05C-B8A8-49DE-945E-0554AA84220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37" y="3083651"/>
            <a:ext cx="1155938" cy="115593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739E894C-7543-4DA1-8BEF-D36ED4E59936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81" y="1026699"/>
            <a:ext cx="2086516" cy="597081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34CCA1D8-7328-47A8-B48E-21DBB3D15525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81" y="1656618"/>
            <a:ext cx="1393618" cy="1059150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C5D8A571-07A9-44A0-9B5B-C3DF9E8D902D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530" y="3955301"/>
            <a:ext cx="2376234" cy="1188117"/>
          </a:xfrm>
          <a:prstGeom prst="rect">
            <a:avLst/>
          </a:prstGeom>
        </p:spPr>
      </p:pic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A6AED554-CB26-4DD2-B587-B7B2B32F4F84}"/>
              </a:ext>
            </a:extLst>
          </p:cNvPr>
          <p:cNvGrpSpPr/>
          <p:nvPr/>
        </p:nvGrpSpPr>
        <p:grpSpPr>
          <a:xfrm>
            <a:off x="39332571" y="1307415"/>
            <a:ext cx="2314576" cy="3658569"/>
            <a:chOff x="9234475" y="1307416"/>
            <a:chExt cx="2314576" cy="3658569"/>
          </a:xfrm>
        </p:grpSpPr>
        <p:sp>
          <p:nvSpPr>
            <p:cNvPr id="135" name="Прямоугольник 134">
              <a:extLst>
                <a:ext uri="{FF2B5EF4-FFF2-40B4-BE49-F238E27FC236}">
                  <a16:creationId xmlns:a16="http://schemas.microsoft.com/office/drawing/2014/main" id="{4623DEE4-8468-40F3-B0ED-55D26A165BBD}"/>
                </a:ext>
              </a:extLst>
            </p:cNvPr>
            <p:cNvSpPr/>
            <p:nvPr/>
          </p:nvSpPr>
          <p:spPr>
            <a:xfrm>
              <a:off x="9234476" y="1307416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0D3358-93DB-49B9-BE43-CFA8CC8C75D6}"/>
                </a:ext>
              </a:extLst>
            </p:cNvPr>
            <p:cNvSpPr txBox="1"/>
            <p:nvPr/>
          </p:nvSpPr>
          <p:spPr>
            <a:xfrm>
              <a:off x="9234477" y="147097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Frontend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64D8D85-B6A4-452F-9976-E0BE236727E5}"/>
                </a:ext>
              </a:extLst>
            </p:cNvPr>
            <p:cNvSpPr txBox="1"/>
            <p:nvPr/>
          </p:nvSpPr>
          <p:spPr>
            <a:xfrm>
              <a:off x="9234475" y="3526659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Шевченко Никита</a:t>
              </a:r>
            </a:p>
          </p:txBody>
        </p:sp>
        <p:pic>
          <p:nvPicPr>
            <p:cNvPr id="138" name="Рисунок 137">
              <a:extLst>
                <a:ext uri="{FF2B5EF4-FFF2-40B4-BE49-F238E27FC236}">
                  <a16:creationId xmlns:a16="http://schemas.microsoft.com/office/drawing/2014/main" id="{8CAE47EE-CF97-4D89-82CA-222C2BB05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rcRect l="2261" t="3124" r="1403" b="540"/>
            <a:stretch>
              <a:fillRect/>
            </a:stretch>
          </p:blipFill>
          <p:spPr>
            <a:xfrm>
              <a:off x="9698757" y="1907202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B318DB4-8582-4846-8075-16E6BED94F0C}"/>
                </a:ext>
              </a:extLst>
            </p:cNvPr>
            <p:cNvSpPr txBox="1"/>
            <p:nvPr/>
          </p:nvSpPr>
          <p:spPr>
            <a:xfrm>
              <a:off x="9234475" y="387372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Может писать код 30 часов в сутки, гусь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https://github.com/THE-G0OSE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32A10C9B-8A3A-4750-BB96-BA049ECA344F}"/>
              </a:ext>
            </a:extLst>
          </p:cNvPr>
          <p:cNvGrpSpPr/>
          <p:nvPr/>
        </p:nvGrpSpPr>
        <p:grpSpPr>
          <a:xfrm>
            <a:off x="36650722" y="1307416"/>
            <a:ext cx="2325047" cy="3658569"/>
            <a:chOff x="6448414" y="1307416"/>
            <a:chExt cx="2325047" cy="3658569"/>
          </a:xfrm>
        </p:grpSpPr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0D6D5A29-9321-4B34-A89A-0125ABE36FE0}"/>
                </a:ext>
              </a:extLst>
            </p:cNvPr>
            <p:cNvSpPr/>
            <p:nvPr/>
          </p:nvSpPr>
          <p:spPr>
            <a:xfrm>
              <a:off x="6453650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387B5FF-4EC1-4850-9D3A-612FA0332975}"/>
                </a:ext>
              </a:extLst>
            </p:cNvPr>
            <p:cNvSpPr txBox="1"/>
            <p:nvPr/>
          </p:nvSpPr>
          <p:spPr>
            <a:xfrm>
              <a:off x="6453650" y="3528340"/>
              <a:ext cx="2319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Светличный Никита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39A9470-C035-4FD0-AA59-BDE54ACF27B7}"/>
                </a:ext>
              </a:extLst>
            </p:cNvPr>
            <p:cNvSpPr txBox="1"/>
            <p:nvPr/>
          </p:nvSpPr>
          <p:spPr>
            <a:xfrm>
              <a:off x="6458887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Mobile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44" name="Рисунок 143">
              <a:extLst>
                <a:ext uri="{FF2B5EF4-FFF2-40B4-BE49-F238E27FC236}">
                  <a16:creationId xmlns:a16="http://schemas.microsoft.com/office/drawing/2014/main" id="{204C2E7F-0F45-48D3-AD48-5728F29C8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 l="2990" t="26027" r="2990" b="32692"/>
            <a:stretch>
              <a:fillRect/>
            </a:stretch>
          </p:blipFill>
          <p:spPr>
            <a:xfrm>
              <a:off x="691891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2C47EAF-E9A7-415F-8CA7-0D31167DE350}"/>
                </a:ext>
              </a:extLst>
            </p:cNvPr>
            <p:cNvSpPr txBox="1"/>
            <p:nvPr/>
          </p:nvSpPr>
          <p:spPr>
            <a:xfrm>
              <a:off x="6448414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 выходит из дома без шапки-свинки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https://github.com/bybuss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6323BA9C-560E-4022-AC6F-BE856FF31C2A}"/>
              </a:ext>
            </a:extLst>
          </p:cNvPr>
          <p:cNvGrpSpPr/>
          <p:nvPr/>
        </p:nvGrpSpPr>
        <p:grpSpPr>
          <a:xfrm>
            <a:off x="-26652384" y="1307416"/>
            <a:ext cx="2314577" cy="3658569"/>
            <a:chOff x="3750090" y="1307417"/>
            <a:chExt cx="2314577" cy="3658569"/>
          </a:xfrm>
        </p:grpSpPr>
        <p:sp>
          <p:nvSpPr>
            <p:cNvPr id="147" name="Прямоугольник 146">
              <a:extLst>
                <a:ext uri="{FF2B5EF4-FFF2-40B4-BE49-F238E27FC236}">
                  <a16:creationId xmlns:a16="http://schemas.microsoft.com/office/drawing/2014/main" id="{11AEF5D9-BA3D-4B41-9689-75BC7C0117B3}"/>
                </a:ext>
              </a:extLst>
            </p:cNvPr>
            <p:cNvSpPr/>
            <p:nvPr/>
          </p:nvSpPr>
          <p:spPr>
            <a:xfrm>
              <a:off x="3750092" y="1307417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8" name="Рисунок 147">
              <a:extLst>
                <a:ext uri="{FF2B5EF4-FFF2-40B4-BE49-F238E27FC236}">
                  <a16:creationId xmlns:a16="http://schemas.microsoft.com/office/drawing/2014/main" id="{840AB5FE-55BB-49BC-A8C6-B3FF4BC0E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 l="1024" t="11436" r="20632" b="29806"/>
            <a:stretch>
              <a:fillRect/>
            </a:stretch>
          </p:blipFill>
          <p:spPr>
            <a:xfrm>
              <a:off x="4215358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221E4F2-1940-4690-997E-0E6E9C779993}"/>
                </a:ext>
              </a:extLst>
            </p:cNvPr>
            <p:cNvSpPr txBox="1"/>
            <p:nvPr/>
          </p:nvSpPr>
          <p:spPr>
            <a:xfrm>
              <a:off x="3750093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Backend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170737F-92B8-46DA-9BA2-3AFE34B78E3F}"/>
                </a:ext>
              </a:extLst>
            </p:cNvPr>
            <p:cNvSpPr txBox="1"/>
            <p:nvPr/>
          </p:nvSpPr>
          <p:spPr>
            <a:xfrm>
              <a:off x="3750091" y="352666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err="1">
                  <a:solidFill>
                    <a:srgbClr val="333F70"/>
                  </a:solidFill>
                  <a:latin typeface="Arial Black" panose="020B0A04020102020204" pitchFamily="34" charset="0"/>
                </a:rPr>
                <a:t>Ткаличев</a:t>
              </a:r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 Владислав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700EA2C-77DD-4AB6-ADC9-A21357DF849F}"/>
                </a:ext>
              </a:extLst>
            </p:cNvPr>
            <p:cNvSpPr txBox="1"/>
            <p:nvPr/>
          </p:nvSpPr>
          <p:spPr>
            <a:xfrm>
              <a:off x="3750090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Умеет поднимать </a:t>
              </a:r>
              <a:r>
                <a:rPr lang="ru-RU" sz="1200" dirty="0" err="1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прод</a:t>
              </a:r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быстрее, чем его роняет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https://github.com/Rrailee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2" name="Группа 151">
            <a:extLst>
              <a:ext uri="{FF2B5EF4-FFF2-40B4-BE49-F238E27FC236}">
                <a16:creationId xmlns:a16="http://schemas.microsoft.com/office/drawing/2014/main" id="{C98ABD4F-9CF3-4ED8-8585-77A4E82515FD}"/>
              </a:ext>
            </a:extLst>
          </p:cNvPr>
          <p:cNvGrpSpPr/>
          <p:nvPr/>
        </p:nvGrpSpPr>
        <p:grpSpPr>
          <a:xfrm>
            <a:off x="-29323764" y="1307416"/>
            <a:ext cx="2314576" cy="3658569"/>
            <a:chOff x="1044328" y="1307416"/>
            <a:chExt cx="2314576" cy="3658569"/>
          </a:xfrm>
        </p:grpSpPr>
        <p:sp>
          <p:nvSpPr>
            <p:cNvPr id="153" name="Прямоугольник 152">
              <a:extLst>
                <a:ext uri="{FF2B5EF4-FFF2-40B4-BE49-F238E27FC236}">
                  <a16:creationId xmlns:a16="http://schemas.microsoft.com/office/drawing/2014/main" id="{E927BDE9-E618-499B-9FA4-155BEB421A9A}"/>
                </a:ext>
              </a:extLst>
            </p:cNvPr>
            <p:cNvSpPr/>
            <p:nvPr/>
          </p:nvSpPr>
          <p:spPr>
            <a:xfrm>
              <a:off x="1044328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54" name="Рисунок 153">
              <a:extLst>
                <a:ext uri="{FF2B5EF4-FFF2-40B4-BE49-F238E27FC236}">
                  <a16:creationId xmlns:a16="http://schemas.microsoft.com/office/drawing/2014/main" id="{96EE9BBF-5D83-402B-9E0A-785E89BE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rcRect l="50109" t="17493" r="28299" b="50067"/>
            <a:stretch>
              <a:fillRect/>
            </a:stretch>
          </p:blipFill>
          <p:spPr>
            <a:xfrm>
              <a:off x="150959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B6F3354-0BA9-4197-B511-F85D66CF9B74}"/>
                </a:ext>
              </a:extLst>
            </p:cNvPr>
            <p:cNvSpPr txBox="1"/>
            <p:nvPr/>
          </p:nvSpPr>
          <p:spPr>
            <a:xfrm>
              <a:off x="1401135" y="3526660"/>
              <a:ext cx="16009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Кирюшин Артём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B205F28-40C8-415F-B943-6D00881284F1}"/>
                </a:ext>
              </a:extLst>
            </p:cNvPr>
            <p:cNvSpPr txBox="1"/>
            <p:nvPr/>
          </p:nvSpPr>
          <p:spPr>
            <a:xfrm>
              <a:off x="1044329" y="387699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красит кнопочки, любит жабок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https://github.com/Lyaguh21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DF6ECBA-9E63-4B9C-8301-871BFCD90413}"/>
                </a:ext>
              </a:extLst>
            </p:cNvPr>
            <p:cNvSpPr txBox="1"/>
            <p:nvPr/>
          </p:nvSpPr>
          <p:spPr>
            <a:xfrm>
              <a:off x="1044330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Team Lead + Frontend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B2D674B7-DEED-44DD-93D5-AA673FF27FE2}"/>
              </a:ext>
            </a:extLst>
          </p:cNvPr>
          <p:cNvSpPr/>
          <p:nvPr/>
        </p:nvSpPr>
        <p:spPr>
          <a:xfrm>
            <a:off x="-2608906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D61486D4-3653-42C5-9BD2-7148A97EF87D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-2392673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63" name="Трехмерная модель 162">
                <a:extLst>
                  <a:ext uri="{FF2B5EF4-FFF2-40B4-BE49-F238E27FC236}">
                    <a16:creationId xmlns:a16="http://schemas.microsoft.com/office/drawing/2014/main" id="{6C446CE8-44B8-4E3D-B3EF-BB68F48B92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6883169"/>
                  </p:ext>
                </p:extLst>
              </p:nvPr>
            </p:nvGraphicFramePr>
            <p:xfrm>
              <a:off x="10445443" y="803319"/>
              <a:ext cx="9871387" cy="5010477"/>
            </p:xfrm>
            <a:graphic>
              <a:graphicData uri="http://schemas.microsoft.com/office/drawing/2017/model3d">
                <am3d:model3d r:embed="rId38">
                  <am3d:spPr>
                    <a:xfrm>
                      <a:off x="0" y="0"/>
                      <a:ext cx="9871387" cy="5010477"/>
                    </a:xfrm>
                    <a:prstGeom prst="rect">
                      <a:avLst/>
                    </a:prstGeom>
                  </am3d:spPr>
                  <am3d:camera>
                    <am3d:pos x="0" y="0" z="56450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8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6990137" ay="-4180293" az="-7080058"/>
                    <am3d:postTrans dx="0" dy="0" dz="0"/>
                  </am3d:trans>
                  <am3d:raster rName="Office3DRenderer" rVer="16.0.8326">
                    <am3d:blip r:embed="rId39"/>
                  </am3d:raster>
                  <am3d:objViewport viewportSz="765780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3" name="Трехмерная модель 162">
                <a:extLst>
                  <a:ext uri="{FF2B5EF4-FFF2-40B4-BE49-F238E27FC236}">
                    <a16:creationId xmlns:a16="http://schemas.microsoft.com/office/drawing/2014/main" id="{6C446CE8-44B8-4E3D-B3EF-BB68F48B9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445443" y="803319"/>
                <a:ext cx="9871387" cy="5010477"/>
              </a:xfrm>
              <a:prstGeom prst="rect">
                <a:avLst/>
              </a:prstGeom>
            </p:spPr>
          </p:pic>
        </mc:Fallback>
      </mc:AlternateContent>
      <p:sp>
        <p:nvSpPr>
          <p:cNvPr id="165" name="TextBox 164">
            <a:extLst>
              <a:ext uri="{FF2B5EF4-FFF2-40B4-BE49-F238E27FC236}">
                <a16:creationId xmlns:a16="http://schemas.microsoft.com/office/drawing/2014/main" id="{AB254BCB-2F7B-4215-B546-EC45B0A8EF36}"/>
              </a:ext>
            </a:extLst>
          </p:cNvPr>
          <p:cNvSpPr txBox="1"/>
          <p:nvPr/>
        </p:nvSpPr>
        <p:spPr>
          <a:xfrm>
            <a:off x="20753732" y="538290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«Авторизация»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E33A9CB-D9D2-4699-AD26-CC376A285F75}"/>
              </a:ext>
            </a:extLst>
          </p:cNvPr>
          <p:cNvSpPr txBox="1"/>
          <p:nvPr/>
        </p:nvSpPr>
        <p:spPr>
          <a:xfrm>
            <a:off x="24148916" y="3191742"/>
            <a:ext cx="254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Особенности: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A5BD08C-7749-4E0B-90DF-F28C1EA18F47}"/>
              </a:ext>
            </a:extLst>
          </p:cNvPr>
          <p:cNvSpPr txBox="1"/>
          <p:nvPr/>
        </p:nvSpPr>
        <p:spPr>
          <a:xfrm>
            <a:off x="22366632" y="1730624"/>
            <a:ext cx="265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Реализация – 100%</a:t>
            </a:r>
          </a:p>
        </p:txBody>
      </p:sp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7A0BF7A4-9B58-45E4-8251-8767327A011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886" y="1222670"/>
            <a:ext cx="4975827" cy="3824834"/>
          </a:xfrm>
          <a:prstGeom prst="rect">
            <a:avLst/>
          </a:prstGeom>
        </p:spPr>
      </p:pic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378B1EFF-5492-428B-B073-8A8FD4397E2E}"/>
              </a:ext>
            </a:extLst>
          </p:cNvPr>
          <p:cNvSpPr/>
          <p:nvPr/>
        </p:nvSpPr>
        <p:spPr>
          <a:xfrm>
            <a:off x="35943234" y="808208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Авторизация</a:t>
            </a:r>
            <a:endParaRPr lang="ru-RU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F72E9A-35EE-49F0-A4F2-8A9574F1702C}"/>
              </a:ext>
            </a:extLst>
          </p:cNvPr>
          <p:cNvSpPr txBox="1"/>
          <p:nvPr/>
        </p:nvSpPr>
        <p:spPr>
          <a:xfrm>
            <a:off x="24647781" y="3617839"/>
            <a:ext cx="254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KeyCloak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6E47D5-CC2C-42D4-A1EE-80A3B3B7085F}"/>
              </a:ext>
            </a:extLst>
          </p:cNvPr>
          <p:cNvSpPr txBox="1"/>
          <p:nvPr/>
        </p:nvSpPr>
        <p:spPr>
          <a:xfrm>
            <a:off x="26706281" y="4115224"/>
            <a:ext cx="254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FastRequest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32E7A55-4C08-4862-9563-0C122DC6A5DD}"/>
              </a:ext>
            </a:extLst>
          </p:cNvPr>
          <p:cNvSpPr txBox="1"/>
          <p:nvPr/>
        </p:nvSpPr>
        <p:spPr>
          <a:xfrm>
            <a:off x="28554130" y="4612609"/>
            <a:ext cx="254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Stepa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Karpik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рисовал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CAEF23-607F-4252-A0C2-D38795900BC1}"/>
              </a:ext>
            </a:extLst>
          </p:cNvPr>
          <p:cNvSpPr txBox="1"/>
          <p:nvPr/>
        </p:nvSpPr>
        <p:spPr>
          <a:xfrm>
            <a:off x="-285095" y="-37063675"/>
            <a:ext cx="474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Архитектура проекта</a:t>
            </a:r>
          </a:p>
        </p:txBody>
      </p:sp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5FCC5A31-20D4-41D4-8A9F-0B4179F1213B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0" y="-33636112"/>
            <a:ext cx="12192000" cy="512368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30A9DF1-8B2A-4B06-AC8E-339C954D3EC5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99A23CF-229F-4943-8767-373B4444DE68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ECB69D6-4A4C-463C-B9C0-93FD5C6FEAAE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0EE36549-BDEB-482B-821F-73E57693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81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595876-0C3E-46F9-B6BF-4469A731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528"/>
            <a:ext cx="12192000" cy="5123688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A6AED554-CB26-4DD2-B587-B7B2B32F4F84}"/>
              </a:ext>
            </a:extLst>
          </p:cNvPr>
          <p:cNvGrpSpPr/>
          <p:nvPr/>
        </p:nvGrpSpPr>
        <p:grpSpPr>
          <a:xfrm>
            <a:off x="39332571" y="1307415"/>
            <a:ext cx="2314576" cy="3658569"/>
            <a:chOff x="9234475" y="1307416"/>
            <a:chExt cx="2314576" cy="3658569"/>
          </a:xfrm>
        </p:grpSpPr>
        <p:sp>
          <p:nvSpPr>
            <p:cNvPr id="135" name="Прямоугольник 134">
              <a:extLst>
                <a:ext uri="{FF2B5EF4-FFF2-40B4-BE49-F238E27FC236}">
                  <a16:creationId xmlns:a16="http://schemas.microsoft.com/office/drawing/2014/main" id="{4623DEE4-8468-40F3-B0ED-55D26A165BBD}"/>
                </a:ext>
              </a:extLst>
            </p:cNvPr>
            <p:cNvSpPr/>
            <p:nvPr/>
          </p:nvSpPr>
          <p:spPr>
            <a:xfrm>
              <a:off x="9234476" y="1307416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0D3358-93DB-49B9-BE43-CFA8CC8C75D6}"/>
                </a:ext>
              </a:extLst>
            </p:cNvPr>
            <p:cNvSpPr txBox="1"/>
            <p:nvPr/>
          </p:nvSpPr>
          <p:spPr>
            <a:xfrm>
              <a:off x="9234477" y="147097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Frontend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64D8D85-B6A4-452F-9976-E0BE236727E5}"/>
                </a:ext>
              </a:extLst>
            </p:cNvPr>
            <p:cNvSpPr txBox="1"/>
            <p:nvPr/>
          </p:nvSpPr>
          <p:spPr>
            <a:xfrm>
              <a:off x="9234475" y="3526659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Шевченко Никита</a:t>
              </a:r>
            </a:p>
          </p:txBody>
        </p:sp>
        <p:pic>
          <p:nvPicPr>
            <p:cNvPr id="138" name="Рисунок 137">
              <a:extLst>
                <a:ext uri="{FF2B5EF4-FFF2-40B4-BE49-F238E27FC236}">
                  <a16:creationId xmlns:a16="http://schemas.microsoft.com/office/drawing/2014/main" id="{8CAE47EE-CF97-4D89-82CA-222C2BB05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261" t="3124" r="1403" b="540"/>
            <a:stretch>
              <a:fillRect/>
            </a:stretch>
          </p:blipFill>
          <p:spPr>
            <a:xfrm>
              <a:off x="9698757" y="1907202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B318DB4-8582-4846-8075-16E6BED94F0C}"/>
                </a:ext>
              </a:extLst>
            </p:cNvPr>
            <p:cNvSpPr txBox="1"/>
            <p:nvPr/>
          </p:nvSpPr>
          <p:spPr>
            <a:xfrm>
              <a:off x="9234475" y="387372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Может писать код 30 часов в сутки, гусь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https://github.com/THE-G0OSE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32A10C9B-8A3A-4750-BB96-BA049ECA344F}"/>
              </a:ext>
            </a:extLst>
          </p:cNvPr>
          <p:cNvGrpSpPr/>
          <p:nvPr/>
        </p:nvGrpSpPr>
        <p:grpSpPr>
          <a:xfrm>
            <a:off x="36650722" y="1307416"/>
            <a:ext cx="2325047" cy="3658569"/>
            <a:chOff x="6448414" y="1307416"/>
            <a:chExt cx="2325047" cy="3658569"/>
          </a:xfrm>
        </p:grpSpPr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0D6D5A29-9321-4B34-A89A-0125ABE36FE0}"/>
                </a:ext>
              </a:extLst>
            </p:cNvPr>
            <p:cNvSpPr/>
            <p:nvPr/>
          </p:nvSpPr>
          <p:spPr>
            <a:xfrm>
              <a:off x="6453650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387B5FF-4EC1-4850-9D3A-612FA0332975}"/>
                </a:ext>
              </a:extLst>
            </p:cNvPr>
            <p:cNvSpPr txBox="1"/>
            <p:nvPr/>
          </p:nvSpPr>
          <p:spPr>
            <a:xfrm>
              <a:off x="6453650" y="3528340"/>
              <a:ext cx="2319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Светличный Никита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39A9470-C035-4FD0-AA59-BDE54ACF27B7}"/>
                </a:ext>
              </a:extLst>
            </p:cNvPr>
            <p:cNvSpPr txBox="1"/>
            <p:nvPr/>
          </p:nvSpPr>
          <p:spPr>
            <a:xfrm>
              <a:off x="6458887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Mobile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44" name="Рисунок 143">
              <a:extLst>
                <a:ext uri="{FF2B5EF4-FFF2-40B4-BE49-F238E27FC236}">
                  <a16:creationId xmlns:a16="http://schemas.microsoft.com/office/drawing/2014/main" id="{204C2E7F-0F45-48D3-AD48-5728F29C8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990" t="26027" r="2990" b="32692"/>
            <a:stretch>
              <a:fillRect/>
            </a:stretch>
          </p:blipFill>
          <p:spPr>
            <a:xfrm>
              <a:off x="691891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2C47EAF-E9A7-415F-8CA7-0D31167DE350}"/>
                </a:ext>
              </a:extLst>
            </p:cNvPr>
            <p:cNvSpPr txBox="1"/>
            <p:nvPr/>
          </p:nvSpPr>
          <p:spPr>
            <a:xfrm>
              <a:off x="6448414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 выходит из дома без шапки-свинки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https://github.com/bybuss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6323BA9C-560E-4022-AC6F-BE856FF31C2A}"/>
              </a:ext>
            </a:extLst>
          </p:cNvPr>
          <p:cNvGrpSpPr/>
          <p:nvPr/>
        </p:nvGrpSpPr>
        <p:grpSpPr>
          <a:xfrm>
            <a:off x="-26652384" y="1307416"/>
            <a:ext cx="2314577" cy="3658569"/>
            <a:chOff x="3750090" y="1307417"/>
            <a:chExt cx="2314577" cy="3658569"/>
          </a:xfrm>
        </p:grpSpPr>
        <p:sp>
          <p:nvSpPr>
            <p:cNvPr id="147" name="Прямоугольник 146">
              <a:extLst>
                <a:ext uri="{FF2B5EF4-FFF2-40B4-BE49-F238E27FC236}">
                  <a16:creationId xmlns:a16="http://schemas.microsoft.com/office/drawing/2014/main" id="{11AEF5D9-BA3D-4B41-9689-75BC7C0117B3}"/>
                </a:ext>
              </a:extLst>
            </p:cNvPr>
            <p:cNvSpPr/>
            <p:nvPr/>
          </p:nvSpPr>
          <p:spPr>
            <a:xfrm>
              <a:off x="3750092" y="1307417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8" name="Рисунок 147">
              <a:extLst>
                <a:ext uri="{FF2B5EF4-FFF2-40B4-BE49-F238E27FC236}">
                  <a16:creationId xmlns:a16="http://schemas.microsoft.com/office/drawing/2014/main" id="{840AB5FE-55BB-49BC-A8C6-B3FF4BC0E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024" t="11436" r="20632" b="29806"/>
            <a:stretch>
              <a:fillRect/>
            </a:stretch>
          </p:blipFill>
          <p:spPr>
            <a:xfrm>
              <a:off x="4215358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221E4F2-1940-4690-997E-0E6E9C779993}"/>
                </a:ext>
              </a:extLst>
            </p:cNvPr>
            <p:cNvSpPr txBox="1"/>
            <p:nvPr/>
          </p:nvSpPr>
          <p:spPr>
            <a:xfrm>
              <a:off x="3750093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Backend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170737F-92B8-46DA-9BA2-3AFE34B78E3F}"/>
                </a:ext>
              </a:extLst>
            </p:cNvPr>
            <p:cNvSpPr txBox="1"/>
            <p:nvPr/>
          </p:nvSpPr>
          <p:spPr>
            <a:xfrm>
              <a:off x="3750091" y="352666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err="1">
                  <a:solidFill>
                    <a:srgbClr val="333F70"/>
                  </a:solidFill>
                  <a:latin typeface="Arial Black" panose="020B0A04020102020204" pitchFamily="34" charset="0"/>
                </a:rPr>
                <a:t>Ткаличев</a:t>
              </a:r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 Владислав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700EA2C-77DD-4AB6-ADC9-A21357DF849F}"/>
                </a:ext>
              </a:extLst>
            </p:cNvPr>
            <p:cNvSpPr txBox="1"/>
            <p:nvPr/>
          </p:nvSpPr>
          <p:spPr>
            <a:xfrm>
              <a:off x="3750090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Умеет поднимать </a:t>
              </a:r>
              <a:r>
                <a:rPr lang="ru-RU" sz="1200" dirty="0" err="1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прод</a:t>
              </a:r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быстрее, чем его роняет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https://github.com/Rrailee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2" name="Группа 151">
            <a:extLst>
              <a:ext uri="{FF2B5EF4-FFF2-40B4-BE49-F238E27FC236}">
                <a16:creationId xmlns:a16="http://schemas.microsoft.com/office/drawing/2014/main" id="{C98ABD4F-9CF3-4ED8-8585-77A4E82515FD}"/>
              </a:ext>
            </a:extLst>
          </p:cNvPr>
          <p:cNvGrpSpPr/>
          <p:nvPr/>
        </p:nvGrpSpPr>
        <p:grpSpPr>
          <a:xfrm>
            <a:off x="-29323764" y="1307416"/>
            <a:ext cx="2314576" cy="3658569"/>
            <a:chOff x="1044328" y="1307416"/>
            <a:chExt cx="2314576" cy="3658569"/>
          </a:xfrm>
        </p:grpSpPr>
        <p:sp>
          <p:nvSpPr>
            <p:cNvPr id="153" name="Прямоугольник 152">
              <a:extLst>
                <a:ext uri="{FF2B5EF4-FFF2-40B4-BE49-F238E27FC236}">
                  <a16:creationId xmlns:a16="http://schemas.microsoft.com/office/drawing/2014/main" id="{E927BDE9-E618-499B-9FA4-155BEB421A9A}"/>
                </a:ext>
              </a:extLst>
            </p:cNvPr>
            <p:cNvSpPr/>
            <p:nvPr/>
          </p:nvSpPr>
          <p:spPr>
            <a:xfrm>
              <a:off x="1044328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54" name="Рисунок 153">
              <a:extLst>
                <a:ext uri="{FF2B5EF4-FFF2-40B4-BE49-F238E27FC236}">
                  <a16:creationId xmlns:a16="http://schemas.microsoft.com/office/drawing/2014/main" id="{96EE9BBF-5D83-402B-9E0A-785E89BE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50109" t="17493" r="28299" b="50067"/>
            <a:stretch>
              <a:fillRect/>
            </a:stretch>
          </p:blipFill>
          <p:spPr>
            <a:xfrm>
              <a:off x="150959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B6F3354-0BA9-4197-B511-F85D66CF9B74}"/>
                </a:ext>
              </a:extLst>
            </p:cNvPr>
            <p:cNvSpPr txBox="1"/>
            <p:nvPr/>
          </p:nvSpPr>
          <p:spPr>
            <a:xfrm>
              <a:off x="1401135" y="3526660"/>
              <a:ext cx="16009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Кирюшин Артём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B205F28-40C8-415F-B943-6D00881284F1}"/>
                </a:ext>
              </a:extLst>
            </p:cNvPr>
            <p:cNvSpPr txBox="1"/>
            <p:nvPr/>
          </p:nvSpPr>
          <p:spPr>
            <a:xfrm>
              <a:off x="1044329" y="387699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красит кнопочки, любит жабок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https://github.com/Lyaguh21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DF6ECBA-9E63-4B9C-8301-871BFCD90413}"/>
                </a:ext>
              </a:extLst>
            </p:cNvPr>
            <p:cNvSpPr txBox="1"/>
            <p:nvPr/>
          </p:nvSpPr>
          <p:spPr>
            <a:xfrm>
              <a:off x="1044330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Team Lead + Frontend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6F9F3D0C-3A79-4C26-BDC6-AA13D2174D7C}"/>
              </a:ext>
            </a:extLst>
          </p:cNvPr>
          <p:cNvSpPr txBox="1"/>
          <p:nvPr/>
        </p:nvSpPr>
        <p:spPr>
          <a:xfrm>
            <a:off x="1318306" y="-1171474"/>
            <a:ext cx="100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7A88A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Miss</a:t>
            </a:r>
            <a:endParaRPr lang="ru-RU" sz="2000" dirty="0">
              <a:solidFill>
                <a:srgbClr val="27A88A"/>
              </a:solidFill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80020B3-8D72-4CE5-AE35-7CFF9CFBE731}"/>
              </a:ext>
            </a:extLst>
          </p:cNvPr>
          <p:cNvSpPr txBox="1"/>
          <p:nvPr/>
        </p:nvSpPr>
        <p:spPr>
          <a:xfrm>
            <a:off x="2219278" y="-1032908"/>
            <a:ext cx="114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Click</a:t>
            </a:r>
            <a:endParaRPr lang="ru-RU" sz="1200" b="1" dirty="0">
              <a:latin typeface="MS Reference Sans Serif" panose="020B060403050404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B2D674B7-DEED-44DD-93D5-AA673FF27FE2}"/>
              </a:ext>
            </a:extLst>
          </p:cNvPr>
          <p:cNvSpPr/>
          <p:nvPr/>
        </p:nvSpPr>
        <p:spPr>
          <a:xfrm>
            <a:off x="-2608906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D61486D4-3653-42C5-9BD2-7148A97EF87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-2392673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63" name="Трехмерная модель 162">
                <a:extLst>
                  <a:ext uri="{FF2B5EF4-FFF2-40B4-BE49-F238E27FC236}">
                    <a16:creationId xmlns:a16="http://schemas.microsoft.com/office/drawing/2014/main" id="{6C446CE8-44B8-4E3D-B3EF-BB68F48B92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45443" y="803319"/>
              <a:ext cx="9871387" cy="501047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9871387" cy="5010477"/>
                    </a:xfrm>
                    <a:prstGeom prst="rect">
                      <a:avLst/>
                    </a:prstGeom>
                  </am3d:spPr>
                  <am3d:camera>
                    <am3d:pos x="0" y="0" z="56450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8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6990137" ay="-4180293" az="-708005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765780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3" name="Трехмерная модель 162">
                <a:extLst>
                  <a:ext uri="{FF2B5EF4-FFF2-40B4-BE49-F238E27FC236}">
                    <a16:creationId xmlns:a16="http://schemas.microsoft.com/office/drawing/2014/main" id="{6C446CE8-44B8-4E3D-B3EF-BB68F48B92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45443" y="803319"/>
                <a:ext cx="9871387" cy="5010477"/>
              </a:xfrm>
              <a:prstGeom prst="rect">
                <a:avLst/>
              </a:prstGeom>
            </p:spPr>
          </p:pic>
        </mc:Fallback>
      </mc:AlternateContent>
      <p:sp>
        <p:nvSpPr>
          <p:cNvPr id="165" name="TextBox 164">
            <a:extLst>
              <a:ext uri="{FF2B5EF4-FFF2-40B4-BE49-F238E27FC236}">
                <a16:creationId xmlns:a16="http://schemas.microsoft.com/office/drawing/2014/main" id="{AB254BCB-2F7B-4215-B546-EC45B0A8EF36}"/>
              </a:ext>
            </a:extLst>
          </p:cNvPr>
          <p:cNvSpPr txBox="1"/>
          <p:nvPr/>
        </p:nvSpPr>
        <p:spPr>
          <a:xfrm>
            <a:off x="20753732" y="538290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«Авторизация»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378B1EFF-5492-428B-B073-8A8FD4397E2E}"/>
              </a:ext>
            </a:extLst>
          </p:cNvPr>
          <p:cNvSpPr/>
          <p:nvPr/>
        </p:nvSpPr>
        <p:spPr>
          <a:xfrm>
            <a:off x="35943234" y="808208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Авторизация</a:t>
            </a:r>
            <a:endParaRPr lang="ru-RU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6204FC-BB8C-4980-92A4-DA29778EC3FC}"/>
              </a:ext>
            </a:extLst>
          </p:cNvPr>
          <p:cNvSpPr txBox="1"/>
          <p:nvPr/>
        </p:nvSpPr>
        <p:spPr>
          <a:xfrm>
            <a:off x="1895524" y="-5471306"/>
            <a:ext cx="160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FRONTEND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E63C373-6E47-4A26-984A-D9480A7CC6D4}"/>
              </a:ext>
            </a:extLst>
          </p:cNvPr>
          <p:cNvSpPr txBox="1"/>
          <p:nvPr/>
        </p:nvSpPr>
        <p:spPr>
          <a:xfrm>
            <a:off x="6688858" y="-5544503"/>
            <a:ext cx="144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BACKEND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41D335B-4247-4781-AFD7-F6658ED52E3C}"/>
              </a:ext>
            </a:extLst>
          </p:cNvPr>
          <p:cNvSpPr txBox="1"/>
          <p:nvPr/>
        </p:nvSpPr>
        <p:spPr>
          <a:xfrm>
            <a:off x="10628062" y="-554986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MOBILE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75D36549-CBF4-49C3-89A6-890696801A40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059" y="-8870342"/>
            <a:ext cx="896521" cy="896521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B31091FA-3E80-496F-87B4-DD833C3C5E7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-1539304" y="-8312650"/>
            <a:ext cx="2508419" cy="2508419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7E752B8C-A711-4261-B497-6543C6046ADC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1902" y="-7035569"/>
            <a:ext cx="983097" cy="990777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5BFF3764-EA8A-419A-BAD8-F4BC6D6A09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2" y="-10167264"/>
            <a:ext cx="1176871" cy="1176871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22A7E929-570C-4FFF-A62E-D7CE5B854F95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9816" y="-10646402"/>
            <a:ext cx="1524703" cy="511995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4299FA92-3C75-4030-B515-A67907E157CE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86" y="-7362252"/>
            <a:ext cx="1905000" cy="1209675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0297718A-6D51-49D1-B5C8-7F815CE10BFA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9350" y="-9515643"/>
            <a:ext cx="1233294" cy="1233294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9B349619-28DF-4E52-9187-F51AC0B375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7" y="-13004739"/>
            <a:ext cx="3527323" cy="1960069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54682849-2D97-4C66-B4AD-F343995CD591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r="16134"/>
          <a:stretch/>
        </p:blipFill>
        <p:spPr>
          <a:xfrm>
            <a:off x="6009287" y="-10959584"/>
            <a:ext cx="972181" cy="1435502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036C3F1F-FEDD-4139-8AC2-EFF13B625B48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67" y="-12349100"/>
            <a:ext cx="1820497" cy="909269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B3E5E25E-F5E5-48E2-9510-58EED9A601A8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88" y="-10798276"/>
            <a:ext cx="1373521" cy="1327738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F3E80244-52AB-4D3D-91ED-BA51C9B7AE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521" y="-10490000"/>
            <a:ext cx="1137302" cy="1209675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72258DB5-8AC2-4497-8A8A-4910CEC67A5D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18" y="-6269552"/>
            <a:ext cx="2124793" cy="633897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3F8C2A8A-72FB-4851-B48E-2B43BF0C4EDA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26" y="-7608333"/>
            <a:ext cx="1051539" cy="950031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E6BC8400-F4CF-45B9-9513-6AD67DDE2D4B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04" y="-12957487"/>
            <a:ext cx="1059150" cy="1059150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B9D5BCEF-F02C-4E64-A6DC-3AD5EC6E6D6B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45" y="-8005155"/>
            <a:ext cx="1524025" cy="1524025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AF02A4D9-0C0E-40FC-A572-14B27EDBF803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294" y="-7243142"/>
            <a:ext cx="1727280" cy="415146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2D6547B2-45E7-41B0-916C-B945602D46C3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598" y="-12281690"/>
            <a:ext cx="951003" cy="951003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C390DB4F-10F8-46AE-A7E4-3E8EC0F0C806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644" y="-12254625"/>
            <a:ext cx="1116738" cy="1116738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14D432E7-95EE-492A-B3B8-04B6F490EE12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810" y="-9906717"/>
            <a:ext cx="894250" cy="894250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6EAE332B-6BA3-46F2-A2B0-45C813803C9C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924" y="-9476965"/>
            <a:ext cx="1155938" cy="1155938"/>
          </a:xfrm>
          <a:prstGeom prst="rect">
            <a:avLst/>
          </a:prstGeom>
        </p:spPr>
      </p:pic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F76BA9B0-4CA3-426A-9C72-396EB352D70F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13" y="-10777623"/>
            <a:ext cx="2086516" cy="597081"/>
          </a:xfrm>
          <a:prstGeom prst="rect">
            <a:avLst/>
          </a:prstGeom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90019C05-09DE-4D68-AAFE-1E1B8B099A82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766" y="-8951656"/>
            <a:ext cx="1393618" cy="1059150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E3D0E03A-38B0-4800-A710-333961ADD2EA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383" y="-5946688"/>
            <a:ext cx="2376234" cy="1188117"/>
          </a:xfrm>
          <a:prstGeom prst="rect">
            <a:avLst/>
          </a:prstGeom>
        </p:spPr>
      </p:pic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F4CDE243-6751-4133-AFAA-AE07D183BB81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034" y="-7608333"/>
            <a:ext cx="1344861" cy="1454514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5AECF0F-CF1B-4943-A4EB-AD8F835513C7}"/>
              </a:ext>
            </a:extLst>
          </p:cNvPr>
          <p:cNvSpPr txBox="1"/>
          <p:nvPr/>
        </p:nvSpPr>
        <p:spPr>
          <a:xfrm>
            <a:off x="-285095" y="386985"/>
            <a:ext cx="474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Архитектура проекта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9C5343-5B26-4674-A15E-C8D371EF141D}"/>
              </a:ext>
            </a:extLst>
          </p:cNvPr>
          <p:cNvSpPr txBox="1"/>
          <p:nvPr/>
        </p:nvSpPr>
        <p:spPr>
          <a:xfrm>
            <a:off x="21652757" y="1730624"/>
            <a:ext cx="265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Вход в выгодный севооборот</a:t>
            </a: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76711DFA-0B00-491A-B550-B3CEED77418F}"/>
              </a:ext>
            </a:extLst>
          </p:cNvPr>
          <p:cNvSpPr/>
          <p:nvPr/>
        </p:nvSpPr>
        <p:spPr>
          <a:xfrm>
            <a:off x="15850574" y="5422066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Авторизация</a:t>
            </a:r>
            <a:endParaRPr lang="ru-RU" dirty="0"/>
          </a:p>
        </p:txBody>
      </p: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43AB324C-FAF7-42F3-906B-7A3BB66696ED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24436" t="12050" r="24634" b="11589"/>
          <a:stretch/>
        </p:blipFill>
        <p:spPr>
          <a:xfrm>
            <a:off x="30048811" y="622084"/>
            <a:ext cx="6369278" cy="4752514"/>
          </a:xfrm>
          <a:prstGeom prst="rect">
            <a:avLst/>
          </a:prstGeom>
        </p:spPr>
      </p:pic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4A387BB0-C09F-47DD-830D-722DE0A84CD3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7A2C39-0837-4E89-B9DA-11EDB2F683B6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6ADBF61-51B7-4743-A341-3208BC0B5A71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990E9C01-EEF8-4C35-8E51-E1D66F6DD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38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363990DA-A285-46C4-A6CB-7A32DFCD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43090" y="648528"/>
            <a:ext cx="12192000" cy="5123688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5005D1F3-AD23-4C18-AA30-3DF97EC5FBC9}"/>
              </a:ext>
            </a:extLst>
          </p:cNvPr>
          <p:cNvSpPr txBox="1"/>
          <p:nvPr/>
        </p:nvSpPr>
        <p:spPr>
          <a:xfrm>
            <a:off x="-5925467" y="386985"/>
            <a:ext cx="474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Архитектура проекта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43E11-0CB2-4F12-9475-4FB7AAC67330}"/>
              </a:ext>
            </a:extLst>
          </p:cNvPr>
          <p:cNvSpPr txBox="1"/>
          <p:nvPr/>
        </p:nvSpPr>
        <p:spPr>
          <a:xfrm>
            <a:off x="2868048" y="538290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«Авторизация»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E7F5B72-78A3-4195-8E9D-1DBA9F3692FB}"/>
              </a:ext>
            </a:extLst>
          </p:cNvPr>
          <p:cNvSpPr txBox="1"/>
          <p:nvPr/>
        </p:nvSpPr>
        <p:spPr>
          <a:xfrm>
            <a:off x="2868048" y="1730624"/>
            <a:ext cx="265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Вход в выгодный севооборот</a:t>
            </a:r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7F7A426-4436-4B36-BD81-9B1E748514F4}"/>
              </a:ext>
            </a:extLst>
          </p:cNvPr>
          <p:cNvSpPr txBox="1"/>
          <p:nvPr/>
        </p:nvSpPr>
        <p:spPr>
          <a:xfrm>
            <a:off x="1895524" y="-5471306"/>
            <a:ext cx="160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FRONTEND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606010-D974-44AB-A920-5AA1E8B51F4F}"/>
              </a:ext>
            </a:extLst>
          </p:cNvPr>
          <p:cNvSpPr txBox="1"/>
          <p:nvPr/>
        </p:nvSpPr>
        <p:spPr>
          <a:xfrm>
            <a:off x="6688858" y="-5544503"/>
            <a:ext cx="144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BACKEND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C9AB17-0A0D-44B6-8B55-DD7890A9845A}"/>
              </a:ext>
            </a:extLst>
          </p:cNvPr>
          <p:cNvSpPr txBox="1"/>
          <p:nvPr/>
        </p:nvSpPr>
        <p:spPr>
          <a:xfrm>
            <a:off x="10628062" y="-554986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MOBILE</a:t>
            </a:r>
            <a:endParaRPr lang="ru-RU" dirty="0">
              <a:latin typeface="Arial Black" panose="020B0A04020102020204" pitchFamily="34" charset="0"/>
            </a:endParaRPr>
          </a:p>
        </p:txBody>
      </p: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A6AED554-CB26-4DD2-B587-B7B2B32F4F84}"/>
              </a:ext>
            </a:extLst>
          </p:cNvPr>
          <p:cNvGrpSpPr/>
          <p:nvPr/>
        </p:nvGrpSpPr>
        <p:grpSpPr>
          <a:xfrm>
            <a:off x="39332571" y="1307415"/>
            <a:ext cx="2314576" cy="3658569"/>
            <a:chOff x="9234475" y="1307416"/>
            <a:chExt cx="2314576" cy="3658569"/>
          </a:xfrm>
        </p:grpSpPr>
        <p:sp>
          <p:nvSpPr>
            <p:cNvPr id="135" name="Прямоугольник 134">
              <a:extLst>
                <a:ext uri="{FF2B5EF4-FFF2-40B4-BE49-F238E27FC236}">
                  <a16:creationId xmlns:a16="http://schemas.microsoft.com/office/drawing/2014/main" id="{4623DEE4-8468-40F3-B0ED-55D26A165BBD}"/>
                </a:ext>
              </a:extLst>
            </p:cNvPr>
            <p:cNvSpPr/>
            <p:nvPr/>
          </p:nvSpPr>
          <p:spPr>
            <a:xfrm>
              <a:off x="9234476" y="1307416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70D3358-93DB-49B9-BE43-CFA8CC8C75D6}"/>
                </a:ext>
              </a:extLst>
            </p:cNvPr>
            <p:cNvSpPr txBox="1"/>
            <p:nvPr/>
          </p:nvSpPr>
          <p:spPr>
            <a:xfrm>
              <a:off x="9234477" y="147097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Frontend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64D8D85-B6A4-452F-9976-E0BE236727E5}"/>
                </a:ext>
              </a:extLst>
            </p:cNvPr>
            <p:cNvSpPr txBox="1"/>
            <p:nvPr/>
          </p:nvSpPr>
          <p:spPr>
            <a:xfrm>
              <a:off x="9234475" y="3526659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Шевченко Никита</a:t>
              </a:r>
            </a:p>
          </p:txBody>
        </p:sp>
        <p:pic>
          <p:nvPicPr>
            <p:cNvPr id="138" name="Рисунок 137">
              <a:extLst>
                <a:ext uri="{FF2B5EF4-FFF2-40B4-BE49-F238E27FC236}">
                  <a16:creationId xmlns:a16="http://schemas.microsoft.com/office/drawing/2014/main" id="{8CAE47EE-CF97-4D89-82CA-222C2BB05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261" t="3124" r="1403" b="540"/>
            <a:stretch>
              <a:fillRect/>
            </a:stretch>
          </p:blipFill>
          <p:spPr>
            <a:xfrm>
              <a:off x="9698757" y="1907202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B318DB4-8582-4846-8075-16E6BED94F0C}"/>
                </a:ext>
              </a:extLst>
            </p:cNvPr>
            <p:cNvSpPr txBox="1"/>
            <p:nvPr/>
          </p:nvSpPr>
          <p:spPr>
            <a:xfrm>
              <a:off x="9234475" y="387372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Может писать код 30 часов в сутки, гусь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https://github.com/THE-G0OSE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32A10C9B-8A3A-4750-BB96-BA049ECA344F}"/>
              </a:ext>
            </a:extLst>
          </p:cNvPr>
          <p:cNvGrpSpPr/>
          <p:nvPr/>
        </p:nvGrpSpPr>
        <p:grpSpPr>
          <a:xfrm>
            <a:off x="36650722" y="1307416"/>
            <a:ext cx="2325047" cy="3658569"/>
            <a:chOff x="6448414" y="1307416"/>
            <a:chExt cx="2325047" cy="3658569"/>
          </a:xfrm>
        </p:grpSpPr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0D6D5A29-9321-4B34-A89A-0125ABE36FE0}"/>
                </a:ext>
              </a:extLst>
            </p:cNvPr>
            <p:cNvSpPr/>
            <p:nvPr/>
          </p:nvSpPr>
          <p:spPr>
            <a:xfrm>
              <a:off x="6453650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387B5FF-4EC1-4850-9D3A-612FA0332975}"/>
                </a:ext>
              </a:extLst>
            </p:cNvPr>
            <p:cNvSpPr txBox="1"/>
            <p:nvPr/>
          </p:nvSpPr>
          <p:spPr>
            <a:xfrm>
              <a:off x="6453650" y="3528340"/>
              <a:ext cx="2319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Светличный Никита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39A9470-C035-4FD0-AA59-BDE54ACF27B7}"/>
                </a:ext>
              </a:extLst>
            </p:cNvPr>
            <p:cNvSpPr txBox="1"/>
            <p:nvPr/>
          </p:nvSpPr>
          <p:spPr>
            <a:xfrm>
              <a:off x="6458887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Mobile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44" name="Рисунок 143">
              <a:extLst>
                <a:ext uri="{FF2B5EF4-FFF2-40B4-BE49-F238E27FC236}">
                  <a16:creationId xmlns:a16="http://schemas.microsoft.com/office/drawing/2014/main" id="{204C2E7F-0F45-48D3-AD48-5728F29C8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990" t="26027" r="2990" b="32692"/>
            <a:stretch>
              <a:fillRect/>
            </a:stretch>
          </p:blipFill>
          <p:spPr>
            <a:xfrm>
              <a:off x="691891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2C47EAF-E9A7-415F-8CA7-0D31167DE350}"/>
                </a:ext>
              </a:extLst>
            </p:cNvPr>
            <p:cNvSpPr txBox="1"/>
            <p:nvPr/>
          </p:nvSpPr>
          <p:spPr>
            <a:xfrm>
              <a:off x="6448414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 выходит из дома без шапки-свинки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https://github.com/bybuss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6323BA9C-560E-4022-AC6F-BE856FF31C2A}"/>
              </a:ext>
            </a:extLst>
          </p:cNvPr>
          <p:cNvGrpSpPr/>
          <p:nvPr/>
        </p:nvGrpSpPr>
        <p:grpSpPr>
          <a:xfrm>
            <a:off x="-26652384" y="1307416"/>
            <a:ext cx="2314577" cy="3658569"/>
            <a:chOff x="3750090" y="1307417"/>
            <a:chExt cx="2314577" cy="3658569"/>
          </a:xfrm>
        </p:grpSpPr>
        <p:sp>
          <p:nvSpPr>
            <p:cNvPr id="147" name="Прямоугольник 146">
              <a:extLst>
                <a:ext uri="{FF2B5EF4-FFF2-40B4-BE49-F238E27FC236}">
                  <a16:creationId xmlns:a16="http://schemas.microsoft.com/office/drawing/2014/main" id="{11AEF5D9-BA3D-4B41-9689-75BC7C0117B3}"/>
                </a:ext>
              </a:extLst>
            </p:cNvPr>
            <p:cNvSpPr/>
            <p:nvPr/>
          </p:nvSpPr>
          <p:spPr>
            <a:xfrm>
              <a:off x="3750092" y="1307417"/>
              <a:ext cx="2314575" cy="365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8" name="Рисунок 147">
              <a:extLst>
                <a:ext uri="{FF2B5EF4-FFF2-40B4-BE49-F238E27FC236}">
                  <a16:creationId xmlns:a16="http://schemas.microsoft.com/office/drawing/2014/main" id="{840AB5FE-55BB-49BC-A8C6-B3FF4BC0E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024" t="11436" r="20632" b="29806"/>
            <a:stretch>
              <a:fillRect/>
            </a:stretch>
          </p:blipFill>
          <p:spPr>
            <a:xfrm>
              <a:off x="4215358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221E4F2-1940-4690-997E-0E6E9C779993}"/>
                </a:ext>
              </a:extLst>
            </p:cNvPr>
            <p:cNvSpPr txBox="1"/>
            <p:nvPr/>
          </p:nvSpPr>
          <p:spPr>
            <a:xfrm>
              <a:off x="3750093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Backend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170737F-92B8-46DA-9BA2-3AFE34B78E3F}"/>
                </a:ext>
              </a:extLst>
            </p:cNvPr>
            <p:cNvSpPr txBox="1"/>
            <p:nvPr/>
          </p:nvSpPr>
          <p:spPr>
            <a:xfrm>
              <a:off x="3750091" y="3526660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err="1">
                  <a:solidFill>
                    <a:srgbClr val="333F70"/>
                  </a:solidFill>
                  <a:latin typeface="Arial Black" panose="020B0A04020102020204" pitchFamily="34" charset="0"/>
                </a:rPr>
                <a:t>Ткаличев</a:t>
              </a:r>
              <a:r>
                <a:rPr lang="ru-RU" sz="1200" dirty="0">
                  <a:solidFill>
                    <a:srgbClr val="333F70"/>
                  </a:solidFill>
                  <a:latin typeface="Arial Black" panose="020B0A04020102020204" pitchFamily="34" charset="0"/>
                </a:rPr>
                <a:t> Владислав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700EA2C-77DD-4AB6-ADC9-A21357DF849F}"/>
                </a:ext>
              </a:extLst>
            </p:cNvPr>
            <p:cNvSpPr txBox="1"/>
            <p:nvPr/>
          </p:nvSpPr>
          <p:spPr>
            <a:xfrm>
              <a:off x="3750090" y="3873721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Умеет поднимать </a:t>
              </a:r>
              <a:r>
                <a:rPr lang="ru-RU" sz="1200" dirty="0" err="1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прод</a:t>
              </a:r>
              <a:r>
                <a:rPr lang="ru-RU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быстрее, чем его роняет</a:t>
              </a:r>
            </a:p>
            <a:p>
              <a:pPr algn="ctr"/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333F7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rgbClr val="333F7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rgbClr val="333F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https://github.com/Rrailee</a:t>
              </a:r>
              <a:endParaRPr lang="ru-RU" sz="1200" dirty="0">
                <a:solidFill>
                  <a:srgbClr val="333F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2" name="Группа 151">
            <a:extLst>
              <a:ext uri="{FF2B5EF4-FFF2-40B4-BE49-F238E27FC236}">
                <a16:creationId xmlns:a16="http://schemas.microsoft.com/office/drawing/2014/main" id="{C98ABD4F-9CF3-4ED8-8585-77A4E82515FD}"/>
              </a:ext>
            </a:extLst>
          </p:cNvPr>
          <p:cNvGrpSpPr/>
          <p:nvPr/>
        </p:nvGrpSpPr>
        <p:grpSpPr>
          <a:xfrm>
            <a:off x="-29323764" y="1307416"/>
            <a:ext cx="2314576" cy="3658569"/>
            <a:chOff x="1044328" y="1307416"/>
            <a:chExt cx="2314576" cy="3658569"/>
          </a:xfrm>
        </p:grpSpPr>
        <p:sp>
          <p:nvSpPr>
            <p:cNvPr id="153" name="Прямоугольник 152">
              <a:extLst>
                <a:ext uri="{FF2B5EF4-FFF2-40B4-BE49-F238E27FC236}">
                  <a16:creationId xmlns:a16="http://schemas.microsoft.com/office/drawing/2014/main" id="{E927BDE9-E618-499B-9FA4-155BEB421A9A}"/>
                </a:ext>
              </a:extLst>
            </p:cNvPr>
            <p:cNvSpPr/>
            <p:nvPr/>
          </p:nvSpPr>
          <p:spPr>
            <a:xfrm>
              <a:off x="1044328" y="1307416"/>
              <a:ext cx="2314575" cy="3658569"/>
            </a:xfrm>
            <a:prstGeom prst="rect">
              <a:avLst/>
            </a:prstGeom>
            <a:gradFill>
              <a:gsLst>
                <a:gs pos="0">
                  <a:srgbClr val="57CA85"/>
                </a:gs>
                <a:gs pos="100000">
                  <a:srgbClr val="184E68"/>
                </a:gs>
              </a:gsLst>
              <a:lin ang="10800000" scaled="0"/>
            </a:gradFill>
            <a:ln>
              <a:noFill/>
            </a:ln>
            <a:effectLst>
              <a:outerShdw blurRad="50800" dist="127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54" name="Рисунок 153">
              <a:extLst>
                <a:ext uri="{FF2B5EF4-FFF2-40B4-BE49-F238E27FC236}">
                  <a16:creationId xmlns:a16="http://schemas.microsoft.com/office/drawing/2014/main" id="{96EE9BBF-5D83-402B-9E0A-785E89BE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50109" t="17493" r="28299" b="50067"/>
            <a:stretch>
              <a:fillRect/>
            </a:stretch>
          </p:blipFill>
          <p:spPr>
            <a:xfrm>
              <a:off x="1509596" y="1911523"/>
              <a:ext cx="1384042" cy="1384042"/>
            </a:xfrm>
            <a:custGeom>
              <a:avLst/>
              <a:gdLst>
                <a:gd name="connsiteX0" fmla="*/ 692021 w 1384042"/>
                <a:gd name="connsiteY0" fmla="*/ 0 h 1384042"/>
                <a:gd name="connsiteX1" fmla="*/ 1384042 w 1384042"/>
                <a:gd name="connsiteY1" fmla="*/ 692021 h 1384042"/>
                <a:gd name="connsiteX2" fmla="*/ 692021 w 1384042"/>
                <a:gd name="connsiteY2" fmla="*/ 1384042 h 1384042"/>
                <a:gd name="connsiteX3" fmla="*/ 0 w 1384042"/>
                <a:gd name="connsiteY3" fmla="*/ 692021 h 1384042"/>
                <a:gd name="connsiteX4" fmla="*/ 692021 w 1384042"/>
                <a:gd name="connsiteY4" fmla="*/ 0 h 138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042" h="1384042">
                  <a:moveTo>
                    <a:pt x="692021" y="0"/>
                  </a:moveTo>
                  <a:cubicBezTo>
                    <a:pt x="1074214" y="0"/>
                    <a:pt x="1384042" y="309828"/>
                    <a:pt x="1384042" y="692021"/>
                  </a:cubicBezTo>
                  <a:cubicBezTo>
                    <a:pt x="1384042" y="1074214"/>
                    <a:pt x="1074214" y="1384042"/>
                    <a:pt x="692021" y="1384042"/>
                  </a:cubicBezTo>
                  <a:cubicBezTo>
                    <a:pt x="309828" y="1384042"/>
                    <a:pt x="0" y="1074214"/>
                    <a:pt x="0" y="692021"/>
                  </a:cubicBezTo>
                  <a:cubicBezTo>
                    <a:pt x="0" y="309828"/>
                    <a:pt x="309828" y="0"/>
                    <a:pt x="692021" y="0"/>
                  </a:cubicBezTo>
                  <a:close/>
                </a:path>
              </a:pathLst>
            </a:cu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B6F3354-0BA9-4197-B511-F85D66CF9B74}"/>
                </a:ext>
              </a:extLst>
            </p:cNvPr>
            <p:cNvSpPr txBox="1"/>
            <p:nvPr/>
          </p:nvSpPr>
          <p:spPr>
            <a:xfrm>
              <a:off x="1401135" y="3526660"/>
              <a:ext cx="16009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Кирюшин Артём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B205F28-40C8-415F-B943-6D00881284F1}"/>
                </a:ext>
              </a:extLst>
            </p:cNvPr>
            <p:cNvSpPr txBox="1"/>
            <p:nvPr/>
          </p:nvSpPr>
          <p:spPr>
            <a:xfrm>
              <a:off x="1044329" y="3876990"/>
              <a:ext cx="23145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красит кнопочки, любит жабок</a:t>
              </a:r>
            </a:p>
            <a:p>
              <a:pPr algn="ctr"/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Github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https://github.com/Lyaguh21</a:t>
              </a:r>
              <a:endPara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DF6ECBA-9E63-4B9C-8301-871BFCD90413}"/>
                </a:ext>
              </a:extLst>
            </p:cNvPr>
            <p:cNvSpPr txBox="1"/>
            <p:nvPr/>
          </p:nvSpPr>
          <p:spPr>
            <a:xfrm>
              <a:off x="1044330" y="1470971"/>
              <a:ext cx="2314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Team Lead + Frontend</a:t>
              </a:r>
              <a:endParaRPr lang="ru-RU" sz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B15C036-D997-4750-8E6E-0048186346E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059" y="-8870342"/>
            <a:ext cx="896521" cy="89652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B8F8D7E1-0921-428B-9640-A96BE642F78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-1539304" y="-8312650"/>
            <a:ext cx="2508419" cy="2508419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0F026B61-0A8D-4F5F-ABE5-159138F4CE1C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1902" y="-7035569"/>
            <a:ext cx="983097" cy="990777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52C644FA-C0DD-4C19-9B1E-77DDC37B72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2" y="-10167264"/>
            <a:ext cx="1176871" cy="117687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ED3805EA-BC1D-41B8-8622-F814DD5EFC32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9816" y="-10646402"/>
            <a:ext cx="1524703" cy="511995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CFC22F1D-92DE-4336-BC44-F5DF0B30C5F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86" y="-7362252"/>
            <a:ext cx="1905000" cy="1209675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0B1C367B-7461-4636-8457-3A3C7A03C7E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9350" y="-9515643"/>
            <a:ext cx="1233294" cy="1233294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B5398068-A184-4A05-9005-81A50E1491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7" y="-13004739"/>
            <a:ext cx="3527323" cy="1960069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325CD60-60F3-458F-9AE2-DAD96736C07D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r="16134"/>
          <a:stretch/>
        </p:blipFill>
        <p:spPr>
          <a:xfrm>
            <a:off x="6009287" y="-10959584"/>
            <a:ext cx="972181" cy="1435502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1909CDD7-CB09-4415-9C78-D00D73472AB9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67" y="-12349100"/>
            <a:ext cx="1820497" cy="909269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B37CA71D-2B98-401E-B946-6656B536F496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88" y="-10798276"/>
            <a:ext cx="1373521" cy="1327738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D3FACBD8-A449-4A62-A30D-D10B98941A8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521" y="-10490000"/>
            <a:ext cx="1137302" cy="1209675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1A406060-9ADA-40AC-A438-65A4749E1738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18" y="-6269552"/>
            <a:ext cx="2124793" cy="633897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5292B889-FD78-44BB-8CE5-92D74033493E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26" y="-7608333"/>
            <a:ext cx="1051539" cy="950031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ECBE1B4B-FC4F-4AAC-9329-498A3A43671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04" y="-12957487"/>
            <a:ext cx="1059150" cy="1059150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2CA4156C-FB2C-41EA-BAB6-C2C89BC5D06F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45" y="-8005155"/>
            <a:ext cx="1524025" cy="1524025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07A394E5-347B-4284-A13E-8732EB6D62AC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294" y="-7243142"/>
            <a:ext cx="1727280" cy="415146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DCCA6717-B931-41CE-BF96-9C461E304DF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598" y="-12281690"/>
            <a:ext cx="951003" cy="951003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068DF24D-B160-4243-BF41-98EDDDB00855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644" y="-12254625"/>
            <a:ext cx="1116738" cy="1116738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FCD94CCA-48B7-4CF0-AC65-63C38722CC11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810" y="-9906717"/>
            <a:ext cx="894250" cy="89425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6E6BB22F-8606-4CBA-883C-487DE947074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924" y="-9476965"/>
            <a:ext cx="1155938" cy="1155938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679FF187-B827-404C-89A4-DCE6388ADF79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13" y="-10777623"/>
            <a:ext cx="2086516" cy="597081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67EE08FE-6FBA-454A-BA17-40BA4B698CDF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766" y="-8951656"/>
            <a:ext cx="1393618" cy="1059150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09E8669D-5122-4B05-A6EA-36B7D78B8B60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383" y="-5946688"/>
            <a:ext cx="2376234" cy="1188117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4CE43F03-E27A-456A-9B9A-52860B891473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034" y="-7608333"/>
            <a:ext cx="1344861" cy="1454514"/>
          </a:xfrm>
          <a:prstGeom prst="rect">
            <a:avLst/>
          </a:prstGeom>
        </p:spPr>
      </p:pic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A78735FF-FA69-49DD-B252-185542ABA511}"/>
              </a:ext>
            </a:extLst>
          </p:cNvPr>
          <p:cNvSpPr/>
          <p:nvPr/>
        </p:nvSpPr>
        <p:spPr>
          <a:xfrm>
            <a:off x="0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DE975C70-C0C8-45EC-8BCF-83CA03DCBD08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216233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9768073"/>
                  </p:ext>
                </p:extLst>
              </p:nvPr>
            </p:nvGraphicFramePr>
            <p:xfrm>
              <a:off x="0" y="778122"/>
              <a:ext cx="6506142" cy="4187862"/>
            </p:xfrm>
            <a:graphic>
              <a:graphicData uri="http://schemas.microsoft.com/office/drawing/2017/model3d">
                <am3d:model3d r:embed="rId39">
                  <am3d:spPr>
                    <a:xfrm>
                      <a:off x="0" y="0"/>
                      <a:ext cx="6506142" cy="4187862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947370" ay="1438989" az="869697"/>
                    <am3d:postTrans dx="0" dy="0" dz="0"/>
                  </am3d:trans>
                  <am3d:raster rName="Office3DRenderer" rVer="16.0.8326">
                    <am3d:blip r:embed="rId40"/>
                  </am3d:raster>
                  <am3d:objViewport viewportSz="765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0" y="778122"/>
                <a:ext cx="6506142" cy="4187862"/>
              </a:xfrm>
              <a:prstGeom prst="rect">
                <a:avLst/>
              </a:prstGeom>
            </p:spPr>
          </p:pic>
        </mc:Fallback>
      </mc:AlternateContent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FB63396C-604B-40D3-AF9E-0646ED1CEEEE}"/>
              </a:ext>
            </a:extLst>
          </p:cNvPr>
          <p:cNvSpPr/>
          <p:nvPr/>
        </p:nvSpPr>
        <p:spPr>
          <a:xfrm>
            <a:off x="12330862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B1DA925C-D9F2-4E03-AB66-10470D142232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12547095" y="247651"/>
            <a:ext cx="530518" cy="687169"/>
          </a:xfrm>
          <a:prstGeom prst="rect">
            <a:avLst/>
          </a:prstGeom>
        </p:spPr>
      </p:pic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7926C3DF-305A-4D43-8CA1-FEA77015DC1A}"/>
              </a:ext>
            </a:extLst>
          </p:cNvPr>
          <p:cNvSpPr/>
          <p:nvPr/>
        </p:nvSpPr>
        <p:spPr>
          <a:xfrm>
            <a:off x="7952730" y="5422066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Авторизация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29619-4F12-4AB8-A48F-A3D3D25AED19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24436" t="12050" r="24634" b="11589"/>
          <a:stretch/>
        </p:blipFill>
        <p:spPr>
          <a:xfrm>
            <a:off x="5586756" y="622084"/>
            <a:ext cx="6369278" cy="4752514"/>
          </a:xfrm>
          <a:prstGeom prst="rect">
            <a:avLst/>
          </a:prstGeom>
        </p:spPr>
      </p:pic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9277E1FB-7ADA-4515-A89A-4D6034EB6558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EE48852-E7F7-431D-8E11-4DE9F9C0D31A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8AB56A8-F28E-4DBE-AA56-7F4129BCDD46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C5B215F6-1D1B-494E-A6DF-CD466DC8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137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extLst>
              <a:ext uri="{FF2B5EF4-FFF2-40B4-BE49-F238E27FC236}">
                <a16:creationId xmlns:a16="http://schemas.microsoft.com/office/drawing/2014/main" id="{1E7F5B72-78A3-4195-8E9D-1DBA9F3692FB}"/>
              </a:ext>
            </a:extLst>
          </p:cNvPr>
          <p:cNvSpPr txBox="1"/>
          <p:nvPr/>
        </p:nvSpPr>
        <p:spPr>
          <a:xfrm>
            <a:off x="2868048" y="1730624"/>
            <a:ext cx="265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Вход в выгодный севооборот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703BC05-9FBF-4E3C-9F54-A5AC99EDC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5" t="14039" r="24535" b="13622"/>
          <a:stretch/>
        </p:blipFill>
        <p:spPr>
          <a:xfrm>
            <a:off x="5631306" y="868921"/>
            <a:ext cx="6345687" cy="4506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F43E11-0CB2-4F12-9475-4FB7AAC67330}"/>
              </a:ext>
            </a:extLst>
          </p:cNvPr>
          <p:cNvSpPr txBox="1"/>
          <p:nvPr/>
        </p:nvSpPr>
        <p:spPr>
          <a:xfrm>
            <a:off x="2868048" y="538290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«Авторизация»</a:t>
            </a:r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A78735FF-FA69-49DD-B252-185542ABA511}"/>
              </a:ext>
            </a:extLst>
          </p:cNvPr>
          <p:cNvSpPr/>
          <p:nvPr/>
        </p:nvSpPr>
        <p:spPr>
          <a:xfrm>
            <a:off x="0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DE975C70-C0C8-45EC-8BCF-83CA03DCBD0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6233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09736"/>
                  </p:ext>
                </p:extLst>
              </p:nvPr>
            </p:nvGraphicFramePr>
            <p:xfrm>
              <a:off x="0" y="778122"/>
              <a:ext cx="6506142" cy="418786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6506142" cy="4187862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947370" ay="1438989" az="86969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76578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778122"/>
                <a:ext cx="6506142" cy="4187862"/>
              </a:xfrm>
              <a:prstGeom prst="rect">
                <a:avLst/>
              </a:prstGeom>
            </p:spPr>
          </p:pic>
        </mc:Fallback>
      </mc:AlternateContent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FB63396C-604B-40D3-AF9E-0646ED1CEEEE}"/>
              </a:ext>
            </a:extLst>
          </p:cNvPr>
          <p:cNvSpPr/>
          <p:nvPr/>
        </p:nvSpPr>
        <p:spPr>
          <a:xfrm>
            <a:off x="12330862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B1DA925C-D9F2-4E03-AB66-10470D14223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47095" y="247651"/>
            <a:ext cx="530518" cy="687169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0914CE3-F196-4847-B8A1-403FBA2D0581}"/>
              </a:ext>
            </a:extLst>
          </p:cNvPr>
          <p:cNvSpPr txBox="1"/>
          <p:nvPr/>
        </p:nvSpPr>
        <p:spPr>
          <a:xfrm>
            <a:off x="2425017" y="-787741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«</a:t>
            </a:r>
            <a:r>
              <a:rPr lang="ru-RU" dirty="0" err="1">
                <a:latin typeface="Arial Black" panose="020B0A04020102020204" pitchFamily="34" charset="0"/>
              </a:rPr>
              <a:t>Дашборды</a:t>
            </a:r>
            <a:r>
              <a:rPr lang="ru-RU" dirty="0">
                <a:latin typeface="Arial Black" panose="020B0A04020102020204" pitchFamily="34" charset="0"/>
              </a:rPr>
              <a:t>»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A995310-AE2A-48CC-8A68-33E57014F841}"/>
              </a:ext>
            </a:extLst>
          </p:cNvPr>
          <p:cNvSpPr/>
          <p:nvPr/>
        </p:nvSpPr>
        <p:spPr>
          <a:xfrm>
            <a:off x="7994409" y="5422066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Регистрация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C7737F7D-1105-4633-B90B-8868C6B97D69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65A5D1-A910-499D-92FD-F3FA977E4F0E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DF094F-FFFE-4317-A590-98A7821CAC7C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BFB2E5B5-0DDA-4636-9CB7-B2F1F02D6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7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DBD2E4-5CB0-4E24-83E5-021C591574BA}"/>
              </a:ext>
            </a:extLst>
          </p:cNvPr>
          <p:cNvSpPr txBox="1"/>
          <p:nvPr/>
        </p:nvSpPr>
        <p:spPr>
          <a:xfrm>
            <a:off x="-5306789" y="1730624"/>
            <a:ext cx="265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Вход в выгодный севооборот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05E9623-7510-4F1A-AA42-BB93C0E2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5" t="14039" r="24535" b="13622"/>
          <a:stretch/>
        </p:blipFill>
        <p:spPr>
          <a:xfrm>
            <a:off x="13538960" y="868921"/>
            <a:ext cx="6345687" cy="45066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F43E11-0CB2-4F12-9475-4FB7AAC67330}"/>
              </a:ext>
            </a:extLst>
          </p:cNvPr>
          <p:cNvSpPr txBox="1"/>
          <p:nvPr/>
        </p:nvSpPr>
        <p:spPr>
          <a:xfrm>
            <a:off x="-5142975" y="538290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«Авторизация»</a:t>
            </a:r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1DF8FA5-70AA-4E8B-8A9B-E63CDB13A3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5714"/>
            <a:ext cx="2425017" cy="1233294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C6136D3-DD27-4B40-9E50-7C738D97DBCF}"/>
              </a:ext>
            </a:extLst>
          </p:cNvPr>
          <p:cNvGrpSpPr/>
          <p:nvPr/>
        </p:nvGrpSpPr>
        <p:grpSpPr>
          <a:xfrm>
            <a:off x="8053434" y="5923180"/>
            <a:ext cx="3902600" cy="934820"/>
            <a:chOff x="4068700" y="5556113"/>
            <a:chExt cx="3902600" cy="934820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22118105-552F-454C-903F-A30BD25C8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399" y="5680181"/>
              <a:ext cx="686685" cy="686685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86A79C86-8046-48D0-9AB2-329E5B32A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798" y="5655774"/>
              <a:ext cx="735502" cy="735502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2708E21A-FEAE-48C6-8788-7BDD4999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85" y="5810972"/>
              <a:ext cx="670512" cy="425105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7322CAC5-9892-4170-B32F-8205901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00" y="5556113"/>
              <a:ext cx="934820" cy="934820"/>
            </a:xfrm>
            <a:prstGeom prst="rect">
              <a:avLst/>
            </a:prstGeom>
          </p:spPr>
        </p:pic>
      </p:grp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A78735FF-FA69-49DD-B252-185542ABA511}"/>
              </a:ext>
            </a:extLst>
          </p:cNvPr>
          <p:cNvSpPr/>
          <p:nvPr/>
        </p:nvSpPr>
        <p:spPr>
          <a:xfrm>
            <a:off x="-2491908" y="0"/>
            <a:ext cx="2425017" cy="5923180"/>
          </a:xfrm>
          <a:prstGeom prst="rect">
            <a:avLst/>
          </a:prstGeom>
          <a:gradFill>
            <a:gsLst>
              <a:gs pos="0">
                <a:srgbClr val="57CA85"/>
              </a:gs>
              <a:gs pos="10000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DE975C70-C0C8-45EC-8BCF-83CA03DCBD0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-2275675" y="247651"/>
            <a:ext cx="530518" cy="687169"/>
          </a:xfrm>
          <a:prstGeom prst="rect">
            <a:avLst/>
          </a:prstGeom>
        </p:spPr>
      </p:pic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DCC20631-7CDE-4652-950C-A0C5A5CC9A05}"/>
              </a:ext>
            </a:extLst>
          </p:cNvPr>
          <p:cNvSpPr/>
          <p:nvPr/>
        </p:nvSpPr>
        <p:spPr>
          <a:xfrm>
            <a:off x="9776818" y="0"/>
            <a:ext cx="2425017" cy="5923180"/>
          </a:xfrm>
          <a:prstGeom prst="rect">
            <a:avLst/>
          </a:prstGeom>
          <a:gradFill>
            <a:gsLst>
              <a:gs pos="100000">
                <a:srgbClr val="57CA85"/>
              </a:gs>
              <a:gs pos="0">
                <a:srgbClr val="184E68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7CB98210-ECCC-4FF1-9CE9-13613E97427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92435" y="247651"/>
            <a:ext cx="530518" cy="6871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9354879"/>
                  </p:ext>
                </p:extLst>
              </p:nvPr>
            </p:nvGraphicFramePr>
            <p:xfrm>
              <a:off x="5068113" y="1172580"/>
              <a:ext cx="6954840" cy="344002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6954840" cy="3440029"/>
                    </a:xfrm>
                    <a:prstGeom prst="rect">
                      <a:avLst/>
                    </a:prstGeom>
                  </am3d:spPr>
                  <am3d:camera>
                    <am3d:pos x="0" y="0" z="564503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4" d="1000000"/>
                    <am3d:preTrans dx="15533" dy="-1109477" dz="-208700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1978" ay="-1609746" az="-7943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76578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Трехмерная модель 108">
                <a:extLst>
                  <a:ext uri="{FF2B5EF4-FFF2-40B4-BE49-F238E27FC236}">
                    <a16:creationId xmlns:a16="http://schemas.microsoft.com/office/drawing/2014/main" id="{559A3F2D-70C9-4465-B713-AB0DACA0E3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8113" y="1172580"/>
                <a:ext cx="6954840" cy="344002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44AAA1-3A54-4E9D-AACD-66C6CAB94FEC}"/>
              </a:ext>
            </a:extLst>
          </p:cNvPr>
          <p:cNvSpPr txBox="1"/>
          <p:nvPr/>
        </p:nvSpPr>
        <p:spPr>
          <a:xfrm>
            <a:off x="169047" y="140779"/>
            <a:ext cx="254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 Black" panose="020B0A04020102020204" pitchFamily="34" charset="0"/>
              </a:rPr>
              <a:t>Модуль «</a:t>
            </a:r>
            <a:r>
              <a:rPr lang="ru-RU" dirty="0" err="1" smtClean="0">
                <a:latin typeface="Arial Black" panose="020B0A04020102020204" pitchFamily="34" charset="0"/>
              </a:rPr>
              <a:t>Дашборд</a:t>
            </a:r>
            <a:r>
              <a:rPr lang="ru-RU" dirty="0" smtClean="0">
                <a:latin typeface="Arial Black" panose="020B0A04020102020204" pitchFamily="34" charset="0"/>
              </a:rPr>
              <a:t>»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262B9F-413B-4B4F-B5B1-83531AD02D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291" y="1060794"/>
            <a:ext cx="8470847" cy="4261895"/>
          </a:xfrm>
          <a:prstGeom prst="rect">
            <a:avLst/>
          </a:prstGeom>
          <a:ln w="38100">
            <a:gradFill>
              <a:gsLst>
                <a:gs pos="50000">
                  <a:srgbClr val="27A88A"/>
                </a:gs>
                <a:gs pos="0">
                  <a:srgbClr val="184E68"/>
                </a:gs>
                <a:gs pos="100000">
                  <a:srgbClr val="184E68"/>
                </a:gs>
              </a:gsLst>
              <a:lin ang="5400000" scaled="1"/>
            </a:gradFill>
          </a:ln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1A19D4F-F383-4190-824F-F6BB844A9E30}"/>
              </a:ext>
            </a:extLst>
          </p:cNvPr>
          <p:cNvGrpSpPr/>
          <p:nvPr/>
        </p:nvGrpSpPr>
        <p:grpSpPr>
          <a:xfrm>
            <a:off x="5266239" y="6047248"/>
            <a:ext cx="2403467" cy="737551"/>
            <a:chOff x="5266239" y="6047248"/>
            <a:chExt cx="2403467" cy="7375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0A4B2A-AE4C-4E7A-86C9-7CA0E96BCDEE}"/>
                </a:ext>
              </a:extLst>
            </p:cNvPr>
            <p:cNvSpPr txBox="1"/>
            <p:nvPr/>
          </p:nvSpPr>
          <p:spPr>
            <a:xfrm>
              <a:off x="5966874" y="6300492"/>
              <a:ext cx="1002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7A88A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Miss</a:t>
              </a:r>
              <a:endParaRPr lang="ru-RU" sz="1400" dirty="0">
                <a:solidFill>
                  <a:srgbClr val="27A88A"/>
                </a:solidFill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DBDB1-EF62-4986-BF3F-214C6CFA5346}"/>
                </a:ext>
              </a:extLst>
            </p:cNvPr>
            <p:cNvSpPr txBox="1"/>
            <p:nvPr/>
          </p:nvSpPr>
          <p:spPr>
            <a:xfrm>
              <a:off x="6525140" y="6382970"/>
              <a:ext cx="114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MS Reference Sans Serif" panose="020B060403050404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Click</a:t>
              </a:r>
              <a:endParaRPr lang="ru-RU" sz="1000" b="1" dirty="0">
                <a:latin typeface="MS Reference Sans Serif" panose="020B060403050404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06D0026E-ACF4-4330-A7E7-BDBA84E6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239" y="6047248"/>
              <a:ext cx="737551" cy="737551"/>
            </a:xfrm>
            <a:prstGeom prst="rect">
              <a:avLst/>
            </a:prstGeom>
          </p:spPr>
        </p:pic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3F5A05-4ECB-4BBE-93A1-A30A3CE13E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291" y="1057573"/>
            <a:ext cx="8470847" cy="426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4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866</Words>
  <Application>Microsoft Office PowerPoint</Application>
  <PresentationFormat>Широкоэкранный</PresentationFormat>
  <Paragraphs>394</Paragraphs>
  <Slides>40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Ebrima</vt:lpstr>
      <vt:lpstr>MS Reference Sans Serif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Карпов Степан</dc:creator>
  <cp:lastModifiedBy>Lyaguh</cp:lastModifiedBy>
  <cp:revision>17</cp:revision>
  <dcterms:created xsi:type="dcterms:W3CDTF">2025-11-13T19:41:56Z</dcterms:created>
  <dcterms:modified xsi:type="dcterms:W3CDTF">2025-11-15T12:30:49Z</dcterms:modified>
</cp:coreProperties>
</file>